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  <p:sldMasterId id="2147483690" r:id="rId2"/>
    <p:sldMasterId id="2147483728" r:id="rId3"/>
  </p:sldMasterIdLst>
  <p:notesMasterIdLst>
    <p:notesMasterId r:id="rId61"/>
  </p:notesMasterIdLst>
  <p:sldIdLst>
    <p:sldId id="335" r:id="rId4"/>
    <p:sldId id="336" r:id="rId5"/>
    <p:sldId id="337" r:id="rId6"/>
    <p:sldId id="338" r:id="rId7"/>
    <p:sldId id="348" r:id="rId8"/>
    <p:sldId id="349" r:id="rId9"/>
    <p:sldId id="350" r:id="rId10"/>
    <p:sldId id="351" r:id="rId11"/>
    <p:sldId id="352" r:id="rId12"/>
    <p:sldId id="353" r:id="rId13"/>
    <p:sldId id="354" r:id="rId14"/>
    <p:sldId id="355" r:id="rId15"/>
    <p:sldId id="356" r:id="rId16"/>
    <p:sldId id="357" r:id="rId17"/>
    <p:sldId id="358" r:id="rId18"/>
    <p:sldId id="359" r:id="rId19"/>
    <p:sldId id="360" r:id="rId20"/>
    <p:sldId id="361" r:id="rId21"/>
    <p:sldId id="362" r:id="rId22"/>
    <p:sldId id="363" r:id="rId23"/>
    <p:sldId id="364" r:id="rId24"/>
    <p:sldId id="365" r:id="rId25"/>
    <p:sldId id="366" r:id="rId26"/>
    <p:sldId id="367" r:id="rId27"/>
    <p:sldId id="368" r:id="rId28"/>
    <p:sldId id="369" r:id="rId29"/>
    <p:sldId id="370" r:id="rId30"/>
    <p:sldId id="371" r:id="rId31"/>
    <p:sldId id="372" r:id="rId32"/>
    <p:sldId id="373" r:id="rId33"/>
    <p:sldId id="374" r:id="rId34"/>
    <p:sldId id="375" r:id="rId35"/>
    <p:sldId id="376" r:id="rId36"/>
    <p:sldId id="377" r:id="rId37"/>
    <p:sldId id="378" r:id="rId38"/>
    <p:sldId id="379" r:id="rId39"/>
    <p:sldId id="380" r:id="rId40"/>
    <p:sldId id="381" r:id="rId41"/>
    <p:sldId id="382" r:id="rId42"/>
    <p:sldId id="383" r:id="rId43"/>
    <p:sldId id="384" r:id="rId44"/>
    <p:sldId id="385" r:id="rId45"/>
    <p:sldId id="386" r:id="rId46"/>
    <p:sldId id="387" r:id="rId47"/>
    <p:sldId id="388" r:id="rId48"/>
    <p:sldId id="389" r:id="rId49"/>
    <p:sldId id="390" r:id="rId50"/>
    <p:sldId id="391" r:id="rId51"/>
    <p:sldId id="392" r:id="rId52"/>
    <p:sldId id="393" r:id="rId53"/>
    <p:sldId id="394" r:id="rId54"/>
    <p:sldId id="395" r:id="rId55"/>
    <p:sldId id="396" r:id="rId56"/>
    <p:sldId id="397" r:id="rId57"/>
    <p:sldId id="398" r:id="rId58"/>
    <p:sldId id="399" r:id="rId59"/>
    <p:sldId id="400" r:id="rId60"/>
  </p:sldIdLst>
  <p:sldSz cx="128016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403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99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124" autoAdjust="0"/>
    <p:restoredTop sz="94444" autoAdjust="0"/>
  </p:normalViewPr>
  <p:slideViewPr>
    <p:cSldViewPr>
      <p:cViewPr varScale="1">
        <p:scale>
          <a:sx n="70" d="100"/>
          <a:sy n="70" d="100"/>
        </p:scale>
        <p:origin x="312" y="84"/>
      </p:cViewPr>
      <p:guideLst>
        <p:guide orient="horz" pos="2160"/>
        <p:guide pos="403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63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61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theme" Target="theme/theme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wmf>
</file>

<file path=ppt/media/image3.png>
</file>

<file path=ppt/media/image4.png>
</file>

<file path=ppt/media/image5.png>
</file>

<file path=ppt/media/image6.jp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7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04917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dirty="0"/>
          </a:p>
        </p:txBody>
      </p:sp>
      <p:sp>
        <p:nvSpPr>
          <p:cNvPr id="104917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8600" y="685800"/>
            <a:ext cx="64008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917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917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04917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DF66DD41-B06F-4938-8C97-68A7FD77C1CE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18024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9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590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048591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6DD41-B06F-4938-8C97-68A7FD77C1C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380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5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596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048597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6DD41-B06F-4938-8C97-68A7FD77C1C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3083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9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8600" y="685800"/>
            <a:ext cx="6400800" cy="3429000"/>
          </a:xfrm>
        </p:spPr>
      </p:sp>
      <p:sp>
        <p:nvSpPr>
          <p:cNvPr id="1048700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048701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6DD41-B06F-4938-8C97-68A7FD77C1CE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4778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1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22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048723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6DD41-B06F-4938-8C97-68A7FD77C1CE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029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7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28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04872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6DD41-B06F-4938-8C97-68A7FD77C1C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4371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3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04873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6DD41-B06F-4938-8C97-68A7FD77C1C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2152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6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D99E9B3-DC11-4553-BBC4-994F1DBDF8D7}" type="slidenum">
              <a:rPr lang="en-US"/>
              <a:pPr/>
              <a:t>35</a:t>
            </a:fld>
            <a:endParaRPr lang="en-US" dirty="0"/>
          </a:p>
        </p:txBody>
      </p:sp>
      <p:sp>
        <p:nvSpPr>
          <p:cNvPr id="104886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28600" y="685800"/>
            <a:ext cx="6400800" cy="3429000"/>
          </a:xfrm>
        </p:spPr>
      </p:sp>
      <p:sp>
        <p:nvSpPr>
          <p:cNvPr id="104887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7071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53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211E421-8F1E-480A-B6CE-4FFEB9A26970}" type="slidenum">
              <a:rPr lang="en-US"/>
              <a:pPr/>
              <a:t>54</a:t>
            </a:fld>
            <a:endParaRPr lang="en-US" dirty="0"/>
          </a:p>
        </p:txBody>
      </p:sp>
      <p:sp>
        <p:nvSpPr>
          <p:cNvPr id="10489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69863" y="652463"/>
            <a:ext cx="6484937" cy="3475037"/>
          </a:xfrm>
        </p:spPr>
      </p:sp>
      <p:sp>
        <p:nvSpPr>
          <p:cNvPr id="10489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9638" y="4344988"/>
            <a:ext cx="5008562" cy="412591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048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0" y="164638"/>
            <a:ext cx="12801600" cy="768085"/>
          </a:xfrm>
          <a:prstGeom prst="rect">
            <a:avLst/>
          </a:prstGeom>
        </p:spPr>
        <p:txBody>
          <a:bodyPr lIns="125821" tIns="62911" rIns="125821" bIns="62911" anchor="ctr"/>
          <a:lstStyle>
            <a:lvl1pPr marL="0" indent="0" algn="ctr">
              <a:buNone/>
              <a:defRPr sz="50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1048642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0" y="932723"/>
            <a:ext cx="12801600" cy="384043"/>
          </a:xfrm>
          <a:prstGeom prst="rect">
            <a:avLst/>
          </a:prstGeom>
        </p:spPr>
        <p:txBody>
          <a:bodyPr lIns="125821" tIns="62911" rIns="125821" bIns="62911" anchor="ctr"/>
          <a:lstStyle>
            <a:lvl1pPr marL="0" indent="0" algn="ctr">
              <a:buNone/>
              <a:defRPr sz="19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</p:spTree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05" name="Rectangle 2"/>
          <p:cNvSpPr/>
          <p:nvPr userDrawn="1"/>
        </p:nvSpPr>
        <p:spPr>
          <a:xfrm>
            <a:off x="8174356" y="0"/>
            <a:ext cx="462724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5821" tIns="62911" rIns="125821" bIns="6291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/>
          </a:p>
        </p:txBody>
      </p:sp>
      <p:sp>
        <p:nvSpPr>
          <p:cNvPr id="1049006" name="Picture Placeholder 2"/>
          <p:cNvSpPr>
            <a:spLocks noGrp="1"/>
          </p:cNvSpPr>
          <p:nvPr>
            <p:ph type="pic" idx="1"/>
          </p:nvPr>
        </p:nvSpPr>
        <p:spPr>
          <a:xfrm>
            <a:off x="4627902" y="0"/>
            <a:ext cx="3545797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25821" tIns="62911" rIns="125821" bIns="62911" anchor="ctr"/>
          <a:lstStyle>
            <a:lvl1pPr marL="0" indent="0" algn="ctr">
              <a:buNone/>
              <a:defRPr sz="17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29107" indent="0">
              <a:buNone/>
              <a:defRPr sz="3900"/>
            </a:lvl2pPr>
            <a:lvl3pPr marL="1258214" indent="0">
              <a:buNone/>
              <a:defRPr sz="3300"/>
            </a:lvl3pPr>
            <a:lvl4pPr marL="1887322" indent="0">
              <a:buNone/>
              <a:defRPr sz="2800"/>
            </a:lvl4pPr>
            <a:lvl5pPr marL="2516429" indent="0">
              <a:buNone/>
              <a:defRPr sz="2800"/>
            </a:lvl5pPr>
            <a:lvl6pPr marL="3145536" indent="0">
              <a:buNone/>
              <a:defRPr sz="2800"/>
            </a:lvl6pPr>
            <a:lvl7pPr marL="3774643" indent="0">
              <a:buNone/>
              <a:defRPr sz="2800"/>
            </a:lvl7pPr>
            <a:lvl8pPr marL="4403750" indent="0">
              <a:buNone/>
              <a:defRPr sz="2800"/>
            </a:lvl8pPr>
            <a:lvl9pPr marL="5032858" indent="0">
              <a:buNone/>
              <a:defRPr sz="2800"/>
            </a:lvl9pPr>
          </a:lstStyle>
          <a:p>
            <a:pPr lvl="0"/>
            <a:r>
              <a:rPr lang="en-US" altLang="ko-KR" noProof="0"/>
              <a:t>Click icon to add picture</a:t>
            </a:r>
            <a:endParaRPr lang="ko-KR" altLang="en-US" noProof="0" dirty="0"/>
          </a:p>
        </p:txBody>
      </p:sp>
    </p:spTree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07" name="Frame 5"/>
          <p:cNvSpPr/>
          <p:nvPr userDrawn="1"/>
        </p:nvSpPr>
        <p:spPr>
          <a:xfrm>
            <a:off x="1715770" y="1701801"/>
            <a:ext cx="5342890" cy="4415367"/>
          </a:xfrm>
          <a:prstGeom prst="frame">
            <a:avLst>
              <a:gd name="adj1" fmla="val 1918"/>
            </a:avLst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5821" tIns="62911" rIns="125821" bIns="6291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49008" name="Picture Placeholder 2"/>
          <p:cNvSpPr>
            <a:spLocks noGrp="1"/>
          </p:cNvSpPr>
          <p:nvPr>
            <p:ph type="pic" idx="1"/>
          </p:nvPr>
        </p:nvSpPr>
        <p:spPr>
          <a:xfrm>
            <a:off x="1017801" y="740701"/>
            <a:ext cx="5342994" cy="4416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25821" tIns="62911" rIns="125821" bIns="62911" anchor="ctr"/>
          <a:lstStyle>
            <a:lvl1pPr marL="0" indent="0" algn="ctr">
              <a:buNone/>
              <a:defRPr sz="17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29107" indent="0">
              <a:buNone/>
              <a:defRPr sz="3900"/>
            </a:lvl2pPr>
            <a:lvl3pPr marL="1258214" indent="0">
              <a:buNone/>
              <a:defRPr sz="3300"/>
            </a:lvl3pPr>
            <a:lvl4pPr marL="1887322" indent="0">
              <a:buNone/>
              <a:defRPr sz="2800"/>
            </a:lvl4pPr>
            <a:lvl5pPr marL="2516429" indent="0">
              <a:buNone/>
              <a:defRPr sz="2800"/>
            </a:lvl5pPr>
            <a:lvl6pPr marL="3145536" indent="0">
              <a:buNone/>
              <a:defRPr sz="2800"/>
            </a:lvl6pPr>
            <a:lvl7pPr marL="3774643" indent="0">
              <a:buNone/>
              <a:defRPr sz="2800"/>
            </a:lvl7pPr>
            <a:lvl8pPr marL="4403750" indent="0">
              <a:buNone/>
              <a:defRPr sz="2800"/>
            </a:lvl8pPr>
            <a:lvl9pPr marL="5032858" indent="0">
              <a:buNone/>
              <a:defRPr sz="2800"/>
            </a:lvl9pPr>
          </a:lstStyle>
          <a:p>
            <a:pPr lvl="0"/>
            <a:r>
              <a:rPr lang="en-US" altLang="ko-KR" noProof="0"/>
              <a:t>Click icon to add picture</a:t>
            </a:r>
            <a:endParaRPr lang="ko-KR" altLang="en-US" noProof="0" dirty="0"/>
          </a:p>
        </p:txBody>
      </p:sp>
    </p:spTree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4" name="그림 개체 틀 5"/>
          <p:cNvSpPr>
            <a:spLocks noGrp="1"/>
          </p:cNvSpPr>
          <p:nvPr>
            <p:ph type="pic" idx="11"/>
          </p:nvPr>
        </p:nvSpPr>
        <p:spPr>
          <a:xfrm>
            <a:off x="990397" y="557719"/>
            <a:ext cx="11157245" cy="5550983"/>
          </a:xfrm>
          <a:custGeom>
            <a:avLst/>
            <a:gdLst>
              <a:gd name="connsiteX0" fmla="*/ 0 w 7969461"/>
              <a:gd name="connsiteY0" fmla="*/ 0 h 4163237"/>
              <a:gd name="connsiteX1" fmla="*/ 7969461 w 7969461"/>
              <a:gd name="connsiteY1" fmla="*/ 0 h 4163237"/>
              <a:gd name="connsiteX2" fmla="*/ 7969461 w 7969461"/>
              <a:gd name="connsiteY2" fmla="*/ 4163237 h 4163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69461" h="4163237">
                <a:moveTo>
                  <a:pt x="0" y="0"/>
                </a:moveTo>
                <a:lnTo>
                  <a:pt x="7969461" y="0"/>
                </a:lnTo>
                <a:lnTo>
                  <a:pt x="7969461" y="416323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125821" tIns="495360" rIns="125821" bIns="62911" anchor="t">
            <a:noAutofit/>
          </a:bodyPr>
          <a:lstStyle>
            <a:lvl1pPr marL="0" indent="0" algn="ctr">
              <a:buNone/>
              <a:defRPr sz="17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29107" indent="0">
              <a:buNone/>
              <a:defRPr sz="3900"/>
            </a:lvl2pPr>
            <a:lvl3pPr marL="1258214" indent="0">
              <a:buNone/>
              <a:defRPr sz="3300"/>
            </a:lvl3pPr>
            <a:lvl4pPr marL="1887322" indent="0">
              <a:buNone/>
              <a:defRPr sz="2800"/>
            </a:lvl4pPr>
            <a:lvl5pPr marL="2516429" indent="0">
              <a:buNone/>
              <a:defRPr sz="2800"/>
            </a:lvl5pPr>
            <a:lvl6pPr marL="3145536" indent="0">
              <a:buNone/>
              <a:defRPr sz="2800"/>
            </a:lvl6pPr>
            <a:lvl7pPr marL="3774643" indent="0">
              <a:buNone/>
              <a:defRPr sz="2800"/>
            </a:lvl7pPr>
            <a:lvl8pPr marL="4403750" indent="0">
              <a:buNone/>
              <a:defRPr sz="2800"/>
            </a:lvl8pPr>
            <a:lvl9pPr marL="5032858" indent="0">
              <a:buNone/>
              <a:defRPr sz="2800"/>
            </a:lvl9pPr>
          </a:lstStyle>
          <a:p>
            <a:pPr lvl="0"/>
            <a:r>
              <a:rPr lang="en-US" altLang="ko-KR" noProof="0"/>
              <a:t>Click icon to add picture</a:t>
            </a:r>
            <a:endParaRPr lang="ko-KR" altLang="en-US" noProof="0" dirty="0"/>
          </a:p>
        </p:txBody>
      </p:sp>
      <p:sp>
        <p:nvSpPr>
          <p:cNvPr id="1049025" name="그림 개체 틀 6"/>
          <p:cNvSpPr>
            <a:spLocks noGrp="1"/>
          </p:cNvSpPr>
          <p:nvPr>
            <p:ph type="pic" idx="12"/>
          </p:nvPr>
        </p:nvSpPr>
        <p:spPr>
          <a:xfrm>
            <a:off x="620413" y="740322"/>
            <a:ext cx="11203080" cy="5578309"/>
          </a:xfrm>
          <a:custGeom>
            <a:avLst/>
            <a:gdLst>
              <a:gd name="connsiteX0" fmla="*/ 19050 w 8002200"/>
              <a:gd name="connsiteY0" fmla="*/ 0 h 4183732"/>
              <a:gd name="connsiteX1" fmla="*/ 8002200 w 8002200"/>
              <a:gd name="connsiteY1" fmla="*/ 4174207 h 4183732"/>
              <a:gd name="connsiteX2" fmla="*/ 0 w 8002200"/>
              <a:gd name="connsiteY2" fmla="*/ 4183732 h 4183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02200" h="4183732">
                <a:moveTo>
                  <a:pt x="19050" y="0"/>
                </a:moveTo>
                <a:lnTo>
                  <a:pt x="8002200" y="4174207"/>
                </a:lnTo>
                <a:lnTo>
                  <a:pt x="0" y="418373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125821" tIns="62911" rIns="125821" bIns="495360" anchor="b">
            <a:noAutofit/>
          </a:bodyPr>
          <a:lstStyle>
            <a:lvl1pPr marL="0" indent="0" algn="ctr">
              <a:buNone/>
              <a:defRPr sz="17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29107" indent="0">
              <a:buNone/>
              <a:defRPr sz="3900"/>
            </a:lvl2pPr>
            <a:lvl3pPr marL="1258214" indent="0">
              <a:buNone/>
              <a:defRPr sz="3300"/>
            </a:lvl3pPr>
            <a:lvl4pPr marL="1887322" indent="0">
              <a:buNone/>
              <a:defRPr sz="2800"/>
            </a:lvl4pPr>
            <a:lvl5pPr marL="2516429" indent="0">
              <a:buNone/>
              <a:defRPr sz="2800"/>
            </a:lvl5pPr>
            <a:lvl6pPr marL="3145536" indent="0">
              <a:buNone/>
              <a:defRPr sz="2800"/>
            </a:lvl6pPr>
            <a:lvl7pPr marL="3774643" indent="0">
              <a:buNone/>
              <a:defRPr sz="2800"/>
            </a:lvl7pPr>
            <a:lvl8pPr marL="4403750" indent="0">
              <a:buNone/>
              <a:defRPr sz="2800"/>
            </a:lvl8pPr>
            <a:lvl9pPr marL="5032858" indent="0">
              <a:buNone/>
              <a:defRPr sz="2800"/>
            </a:lvl9pPr>
          </a:lstStyle>
          <a:p>
            <a:pPr lvl="0"/>
            <a:r>
              <a:rPr lang="en-US" altLang="ko-KR" noProof="0"/>
              <a:t>Click icon to add picture</a:t>
            </a:r>
            <a:endParaRPr lang="ko-KR" altLang="en-US" noProof="0" dirty="0"/>
          </a:p>
        </p:txBody>
      </p:sp>
    </p:spTree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96" name="Rectangle 6"/>
          <p:cNvSpPr/>
          <p:nvPr userDrawn="1"/>
        </p:nvSpPr>
        <p:spPr>
          <a:xfrm>
            <a:off x="3224849" y="2468034"/>
            <a:ext cx="3124835" cy="384175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5821" tIns="62911" rIns="125821" bIns="6291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/>
          </a:p>
        </p:txBody>
      </p:sp>
      <p:sp>
        <p:nvSpPr>
          <p:cNvPr id="1048997" name="Picture Placeholder 2"/>
          <p:cNvSpPr>
            <a:spLocks noGrp="1"/>
          </p:cNvSpPr>
          <p:nvPr>
            <p:ph type="pic" idx="1"/>
          </p:nvPr>
        </p:nvSpPr>
        <p:spPr>
          <a:xfrm>
            <a:off x="0" y="2468896"/>
            <a:ext cx="3124800" cy="38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25821" tIns="62911" rIns="125821" bIns="62911" anchor="ctr"/>
          <a:lstStyle>
            <a:lvl1pPr marL="0" indent="0" algn="ctr">
              <a:buNone/>
              <a:defRPr sz="17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29107" indent="0">
              <a:buNone/>
              <a:defRPr sz="3900"/>
            </a:lvl2pPr>
            <a:lvl3pPr marL="1258214" indent="0">
              <a:buNone/>
              <a:defRPr sz="3300"/>
            </a:lvl3pPr>
            <a:lvl4pPr marL="1887322" indent="0">
              <a:buNone/>
              <a:defRPr sz="2800"/>
            </a:lvl4pPr>
            <a:lvl5pPr marL="2516429" indent="0">
              <a:buNone/>
              <a:defRPr sz="2800"/>
            </a:lvl5pPr>
            <a:lvl6pPr marL="3145536" indent="0">
              <a:buNone/>
              <a:defRPr sz="2800"/>
            </a:lvl6pPr>
            <a:lvl7pPr marL="3774643" indent="0">
              <a:buNone/>
              <a:defRPr sz="2800"/>
            </a:lvl7pPr>
            <a:lvl8pPr marL="4403750" indent="0">
              <a:buNone/>
              <a:defRPr sz="2800"/>
            </a:lvl8pPr>
            <a:lvl9pPr marL="5032858" indent="0">
              <a:buNone/>
              <a:defRPr sz="2800"/>
            </a:lvl9pPr>
          </a:lstStyle>
          <a:p>
            <a:pPr lvl="0"/>
            <a:r>
              <a:rPr lang="en-US" altLang="ko-KR" noProof="0"/>
              <a:t>Click icon to add picture</a:t>
            </a:r>
            <a:endParaRPr lang="ko-KR" altLang="en-US" noProof="0" dirty="0"/>
          </a:p>
        </p:txBody>
      </p:sp>
      <p:sp>
        <p:nvSpPr>
          <p:cNvPr id="1048998" name="Picture Placeholder 2"/>
          <p:cNvSpPr>
            <a:spLocks noGrp="1"/>
          </p:cNvSpPr>
          <p:nvPr>
            <p:ph type="pic" idx="13"/>
          </p:nvPr>
        </p:nvSpPr>
        <p:spPr>
          <a:xfrm>
            <a:off x="6451200" y="2468896"/>
            <a:ext cx="3124800" cy="38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25821" tIns="62911" rIns="125821" bIns="62911" anchor="ctr"/>
          <a:lstStyle>
            <a:lvl1pPr marL="0" indent="0" algn="ctr">
              <a:buNone/>
              <a:defRPr sz="17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29107" indent="0">
              <a:buNone/>
              <a:defRPr sz="3900"/>
            </a:lvl2pPr>
            <a:lvl3pPr marL="1258214" indent="0">
              <a:buNone/>
              <a:defRPr sz="3300"/>
            </a:lvl3pPr>
            <a:lvl4pPr marL="1887322" indent="0">
              <a:buNone/>
              <a:defRPr sz="2800"/>
            </a:lvl4pPr>
            <a:lvl5pPr marL="2516429" indent="0">
              <a:buNone/>
              <a:defRPr sz="2800"/>
            </a:lvl5pPr>
            <a:lvl6pPr marL="3145536" indent="0">
              <a:buNone/>
              <a:defRPr sz="2800"/>
            </a:lvl6pPr>
            <a:lvl7pPr marL="3774643" indent="0">
              <a:buNone/>
              <a:defRPr sz="2800"/>
            </a:lvl7pPr>
            <a:lvl8pPr marL="4403750" indent="0">
              <a:buNone/>
              <a:defRPr sz="2800"/>
            </a:lvl8pPr>
            <a:lvl9pPr marL="5032858" indent="0">
              <a:buNone/>
              <a:defRPr sz="2800"/>
            </a:lvl9pPr>
          </a:lstStyle>
          <a:p>
            <a:pPr lvl="0"/>
            <a:r>
              <a:rPr lang="en-US" altLang="ko-KR" noProof="0"/>
              <a:t>Click icon to add picture</a:t>
            </a:r>
            <a:endParaRPr lang="ko-KR" altLang="en-US" noProof="0" dirty="0"/>
          </a:p>
        </p:txBody>
      </p:sp>
      <p:sp>
        <p:nvSpPr>
          <p:cNvPr id="1048999" name="Picture Placeholder 2"/>
          <p:cNvSpPr>
            <a:spLocks noGrp="1"/>
          </p:cNvSpPr>
          <p:nvPr>
            <p:ph type="pic" idx="14"/>
          </p:nvPr>
        </p:nvSpPr>
        <p:spPr>
          <a:xfrm>
            <a:off x="9676800" y="2468896"/>
            <a:ext cx="3124800" cy="38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25821" tIns="62911" rIns="125821" bIns="62911" anchor="ctr"/>
          <a:lstStyle>
            <a:lvl1pPr marL="0" indent="0" algn="ctr">
              <a:buNone/>
              <a:defRPr sz="17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29107" indent="0">
              <a:buNone/>
              <a:defRPr sz="3900"/>
            </a:lvl2pPr>
            <a:lvl3pPr marL="1258214" indent="0">
              <a:buNone/>
              <a:defRPr sz="3300"/>
            </a:lvl3pPr>
            <a:lvl4pPr marL="1887322" indent="0">
              <a:buNone/>
              <a:defRPr sz="2800"/>
            </a:lvl4pPr>
            <a:lvl5pPr marL="2516429" indent="0">
              <a:buNone/>
              <a:defRPr sz="2800"/>
            </a:lvl5pPr>
            <a:lvl6pPr marL="3145536" indent="0">
              <a:buNone/>
              <a:defRPr sz="2800"/>
            </a:lvl6pPr>
            <a:lvl7pPr marL="3774643" indent="0">
              <a:buNone/>
              <a:defRPr sz="2800"/>
            </a:lvl7pPr>
            <a:lvl8pPr marL="4403750" indent="0">
              <a:buNone/>
              <a:defRPr sz="2800"/>
            </a:lvl8pPr>
            <a:lvl9pPr marL="5032858" indent="0">
              <a:buNone/>
              <a:defRPr sz="2800"/>
            </a:lvl9pPr>
          </a:lstStyle>
          <a:p>
            <a:pPr lvl="0"/>
            <a:r>
              <a:rPr lang="en-US" altLang="ko-KR" noProof="0"/>
              <a:t>Click icon to add picture</a:t>
            </a:r>
            <a:endParaRPr lang="ko-KR" altLang="en-US" noProof="0" dirty="0"/>
          </a:p>
        </p:txBody>
      </p:sp>
      <p:sp>
        <p:nvSpPr>
          <p:cNvPr id="104900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0" y="164638"/>
            <a:ext cx="12801600" cy="768085"/>
          </a:xfrm>
          <a:prstGeom prst="rect">
            <a:avLst/>
          </a:prstGeom>
        </p:spPr>
        <p:txBody>
          <a:bodyPr lIns="125821" tIns="62911" rIns="125821" bIns="62911" anchor="ctr"/>
          <a:lstStyle>
            <a:lvl1pPr marL="0" indent="0" algn="ctr">
              <a:buNone/>
              <a:defRPr sz="50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1049001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0" y="932723"/>
            <a:ext cx="12801600" cy="384043"/>
          </a:xfrm>
          <a:prstGeom prst="rect">
            <a:avLst/>
          </a:prstGeom>
        </p:spPr>
        <p:txBody>
          <a:bodyPr lIns="125821" tIns="62911" rIns="125821" bIns="62911" anchor="ctr"/>
          <a:lstStyle>
            <a:lvl1pPr marL="0" indent="0" algn="ctr">
              <a:buNone/>
              <a:defRPr sz="19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</p:spTree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3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39705" y="123479"/>
            <a:ext cx="12151857" cy="724247"/>
          </a:xfrm>
          <a:prstGeom prst="rect">
            <a:avLst/>
          </a:prstGeom>
        </p:spPr>
        <p:txBody>
          <a:bodyPr lIns="125821" tIns="62911" rIns="125821" bIns="62911" anchor="ctr"/>
          <a:lstStyle>
            <a:lvl1pPr marL="0" indent="0" algn="ctr">
              <a:buNone/>
              <a:defRPr sz="5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</p:spTree>
  </p:cSld>
  <p:clrMapOvr>
    <a:masterClrMapping/>
  </p:clrMapOvr>
  <p:transition spd="slow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13" name="Rounded Rectangle 10"/>
          <p:cNvSpPr/>
          <p:nvPr userDrawn="1"/>
        </p:nvSpPr>
        <p:spPr>
          <a:xfrm>
            <a:off x="495618" y="1509184"/>
            <a:ext cx="3989387" cy="4866216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5821" tIns="62911" rIns="125821" bIns="6291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/>
          </a:p>
        </p:txBody>
      </p:sp>
      <p:sp>
        <p:nvSpPr>
          <p:cNvPr id="1049014" name="Rounded Rectangle 16"/>
          <p:cNvSpPr/>
          <p:nvPr userDrawn="1"/>
        </p:nvSpPr>
        <p:spPr>
          <a:xfrm>
            <a:off x="744538" y="1797051"/>
            <a:ext cx="151130" cy="4320116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5821" tIns="62911" rIns="125821" bIns="6291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049015" name="Half Frame 17"/>
          <p:cNvSpPr/>
          <p:nvPr userDrawn="1"/>
        </p:nvSpPr>
        <p:spPr>
          <a:xfrm rot="5400000">
            <a:off x="3647176" y="1633167"/>
            <a:ext cx="668867" cy="704532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5821" tIns="62911" rIns="125821" bIns="6291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49016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0" y="164638"/>
            <a:ext cx="12801600" cy="768085"/>
          </a:xfrm>
          <a:prstGeom prst="rect">
            <a:avLst/>
          </a:prstGeom>
        </p:spPr>
        <p:txBody>
          <a:bodyPr lIns="125821" tIns="62911" rIns="125821" bIns="62911" anchor="ctr"/>
          <a:lstStyle>
            <a:lvl1pPr marL="0" indent="0" algn="ctr">
              <a:buNone/>
              <a:defRPr sz="55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</p:spTree>
  </p:cSld>
  <p:clrMapOvr>
    <a:masterClrMapping/>
  </p:clrMapOvr>
  <p:transition spd="slow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47" name="Title 1"/>
          <p:cNvSpPr>
            <a:spLocks noGrp="1"/>
          </p:cNvSpPr>
          <p:nvPr>
            <p:ph type="ctrTitle"/>
          </p:nvPr>
        </p:nvSpPr>
        <p:spPr>
          <a:xfrm>
            <a:off x="1600200" y="1122363"/>
            <a:ext cx="9601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148" name="Subtitle 2"/>
          <p:cNvSpPr>
            <a:spLocks noGrp="1"/>
          </p:cNvSpPr>
          <p:nvPr>
            <p:ph type="subTitle" idx="1"/>
          </p:nvPr>
        </p:nvSpPr>
        <p:spPr>
          <a:xfrm>
            <a:off x="1600200" y="3602038"/>
            <a:ext cx="96012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104914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6FF37-408C-487B-9E3E-E57157BA63E6}" type="datetime1">
              <a:rPr lang="en-IN" smtClean="0"/>
              <a:pPr/>
              <a:t>11-07-2024</a:t>
            </a:fld>
            <a:endParaRPr lang="en-IN"/>
          </a:p>
        </p:txBody>
      </p:sp>
      <p:sp>
        <p:nvSpPr>
          <p:cNvPr id="104915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U19ITT53 / Data Warehousing &amp; Data Miming</a:t>
            </a:r>
            <a:endParaRPr lang="en-IN"/>
          </a:p>
        </p:txBody>
      </p:sp>
      <p:sp>
        <p:nvSpPr>
          <p:cNvPr id="104915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7541-7122-47D0-81F7-220A90B2D1E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858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EEBC5-93E7-49CD-BAFA-D94F2922D2F7}" type="datetime1">
              <a:rPr lang="en-IN" smtClean="0"/>
              <a:pPr/>
              <a:t>11-07-2024</a:t>
            </a:fld>
            <a:endParaRPr lang="en-IN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U19ITT53 / Data Warehousing &amp; Data Miming</a:t>
            </a:r>
            <a:endParaRPr lang="en-IN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7541-7122-47D0-81F7-220A90B2D1E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61" name="Title 1"/>
          <p:cNvSpPr>
            <a:spLocks noGrp="1"/>
          </p:cNvSpPr>
          <p:nvPr>
            <p:ph type="title"/>
          </p:nvPr>
        </p:nvSpPr>
        <p:spPr>
          <a:xfrm>
            <a:off x="873443" y="1709739"/>
            <a:ext cx="1104138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162" name="Text Placeholder 2"/>
          <p:cNvSpPr>
            <a:spLocks noGrp="1"/>
          </p:cNvSpPr>
          <p:nvPr>
            <p:ph type="body" idx="1"/>
          </p:nvPr>
        </p:nvSpPr>
        <p:spPr>
          <a:xfrm>
            <a:off x="873443" y="4589464"/>
            <a:ext cx="1104138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916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FBAF4-7C74-44DA-A7AA-CB95E69D7E5B}" type="datetime1">
              <a:rPr lang="en-IN" smtClean="0"/>
              <a:pPr/>
              <a:t>11-07-2024</a:t>
            </a:fld>
            <a:endParaRPr lang="en-IN"/>
          </a:p>
        </p:txBody>
      </p:sp>
      <p:sp>
        <p:nvSpPr>
          <p:cNvPr id="104916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U19ITT53 / Data Warehousing &amp; Data Miming</a:t>
            </a:r>
            <a:endParaRPr lang="en-IN"/>
          </a:p>
        </p:txBody>
      </p:sp>
      <p:sp>
        <p:nvSpPr>
          <p:cNvPr id="104916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7541-7122-47D0-81F7-220A90B2D1E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167" name="Content Placeholder 2"/>
          <p:cNvSpPr>
            <a:spLocks noGrp="1"/>
          </p:cNvSpPr>
          <p:nvPr>
            <p:ph sz="half" idx="1"/>
          </p:nvPr>
        </p:nvSpPr>
        <p:spPr>
          <a:xfrm>
            <a:off x="880110" y="1825625"/>
            <a:ext cx="544068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168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1825625"/>
            <a:ext cx="544068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16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8115-B5A7-4518-A8FB-0E3540CC4A36}" type="datetime1">
              <a:rPr lang="en-IN" smtClean="0"/>
              <a:pPr/>
              <a:t>11-07-2024</a:t>
            </a:fld>
            <a:endParaRPr lang="en-IN"/>
          </a:p>
        </p:txBody>
      </p:sp>
      <p:sp>
        <p:nvSpPr>
          <p:cNvPr id="104917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U19ITT53 / Data Warehousing &amp; Data Miming</a:t>
            </a:r>
            <a:endParaRPr lang="en-IN"/>
          </a:p>
        </p:txBody>
      </p:sp>
      <p:sp>
        <p:nvSpPr>
          <p:cNvPr id="104917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7541-7122-47D0-81F7-220A90B2D1E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02" name="Rectangle 3"/>
          <p:cNvSpPr/>
          <p:nvPr userDrawn="1"/>
        </p:nvSpPr>
        <p:spPr>
          <a:xfrm>
            <a:off x="0" y="6500285"/>
            <a:ext cx="12801600" cy="3577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5821" tIns="62911" rIns="125821" bIns="6291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/>
          </a:p>
        </p:txBody>
      </p:sp>
      <p:pic>
        <p:nvPicPr>
          <p:cNvPr id="2097180" name="Picture 7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1341419" y="5528733"/>
            <a:ext cx="1186815" cy="11768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49003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0" y="164638"/>
            <a:ext cx="12801600" cy="768085"/>
          </a:xfrm>
          <a:prstGeom prst="rect">
            <a:avLst/>
          </a:prstGeom>
        </p:spPr>
        <p:txBody>
          <a:bodyPr lIns="125821" tIns="62911" rIns="125821" bIns="62911" anchor="ctr"/>
          <a:lstStyle>
            <a:lvl1pPr marL="0" indent="0" algn="ctr">
              <a:buNone/>
              <a:defRPr sz="50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1049004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0" y="932723"/>
            <a:ext cx="12801600" cy="384043"/>
          </a:xfrm>
          <a:prstGeom prst="rect">
            <a:avLst/>
          </a:prstGeom>
        </p:spPr>
        <p:txBody>
          <a:bodyPr lIns="125821" tIns="62911" rIns="125821" bIns="62911" anchor="ctr"/>
          <a:lstStyle>
            <a:lvl1pPr marL="0" indent="0" algn="ctr">
              <a:buNone/>
              <a:defRPr sz="19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</p:spTree>
  </p:cSld>
  <p:clrMapOvr>
    <a:masterClrMapping/>
  </p:clrMapOvr>
  <p:transition spd="slow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19" name="Title 1"/>
          <p:cNvSpPr>
            <a:spLocks noGrp="1"/>
          </p:cNvSpPr>
          <p:nvPr>
            <p:ph type="title"/>
          </p:nvPr>
        </p:nvSpPr>
        <p:spPr>
          <a:xfrm>
            <a:off x="881777" y="365126"/>
            <a:ext cx="1104138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120" name="Text Placeholder 2"/>
          <p:cNvSpPr>
            <a:spLocks noGrp="1"/>
          </p:cNvSpPr>
          <p:nvPr>
            <p:ph type="body" idx="1"/>
          </p:nvPr>
        </p:nvSpPr>
        <p:spPr>
          <a:xfrm>
            <a:off x="881778" y="1681163"/>
            <a:ext cx="54156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9121" name="Content Placeholder 3"/>
          <p:cNvSpPr>
            <a:spLocks noGrp="1"/>
          </p:cNvSpPr>
          <p:nvPr>
            <p:ph sz="half" idx="2"/>
          </p:nvPr>
        </p:nvSpPr>
        <p:spPr>
          <a:xfrm>
            <a:off x="881778" y="2505075"/>
            <a:ext cx="541567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1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0" y="1681163"/>
            <a:ext cx="544234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9123" name="Content Placeholder 5"/>
          <p:cNvSpPr>
            <a:spLocks noGrp="1"/>
          </p:cNvSpPr>
          <p:nvPr>
            <p:ph sz="quarter" idx="4"/>
          </p:nvPr>
        </p:nvSpPr>
        <p:spPr>
          <a:xfrm>
            <a:off x="6480810" y="2505075"/>
            <a:ext cx="544234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124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50189-6100-4FFB-85E5-4C3D4F68C8CC}" type="datetime1">
              <a:rPr lang="en-IN" smtClean="0"/>
              <a:pPr/>
              <a:t>11-07-2024</a:t>
            </a:fld>
            <a:endParaRPr lang="en-IN"/>
          </a:p>
        </p:txBody>
      </p:sp>
      <p:sp>
        <p:nvSpPr>
          <p:cNvPr id="1049125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U19ITT53 / Data Warehousing &amp; Data Miming</a:t>
            </a:r>
            <a:endParaRPr lang="en-IN"/>
          </a:p>
        </p:txBody>
      </p:sp>
      <p:sp>
        <p:nvSpPr>
          <p:cNvPr id="1049126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7541-7122-47D0-81F7-220A90B2D1E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2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128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65A79-01B6-4ABE-99A3-67D520411320}" type="datetime1">
              <a:rPr lang="en-IN" smtClean="0"/>
              <a:pPr/>
              <a:t>11-07-2024</a:t>
            </a:fld>
            <a:endParaRPr lang="en-IN"/>
          </a:p>
        </p:txBody>
      </p:sp>
      <p:sp>
        <p:nvSpPr>
          <p:cNvPr id="1049129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U19ITT53 / Data Warehousing &amp; Data Miming</a:t>
            </a:r>
            <a:endParaRPr lang="en-IN"/>
          </a:p>
        </p:txBody>
      </p:sp>
      <p:sp>
        <p:nvSpPr>
          <p:cNvPr id="104913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7541-7122-47D0-81F7-220A90B2D1E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58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0F649-AC1D-4964-8680-B1F13EA22D74}" type="datetime1">
              <a:rPr lang="en-IN" smtClean="0"/>
              <a:pPr/>
              <a:t>11-07-2024</a:t>
            </a:fld>
            <a:endParaRPr lang="en-IN"/>
          </a:p>
        </p:txBody>
      </p:sp>
      <p:sp>
        <p:nvSpPr>
          <p:cNvPr id="1049159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U19ITT53 / Data Warehousing &amp; Data Miming</a:t>
            </a:r>
            <a:endParaRPr lang="en-IN"/>
          </a:p>
        </p:txBody>
      </p:sp>
      <p:sp>
        <p:nvSpPr>
          <p:cNvPr id="1049160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7541-7122-47D0-81F7-220A90B2D1E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52" name="Title 1"/>
          <p:cNvSpPr>
            <a:spLocks noGrp="1"/>
          </p:cNvSpPr>
          <p:nvPr>
            <p:ph type="title"/>
          </p:nvPr>
        </p:nvSpPr>
        <p:spPr>
          <a:xfrm>
            <a:off x="881778" y="457200"/>
            <a:ext cx="41288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153" name="Content Placeholder 2"/>
          <p:cNvSpPr>
            <a:spLocks noGrp="1"/>
          </p:cNvSpPr>
          <p:nvPr>
            <p:ph idx="1"/>
          </p:nvPr>
        </p:nvSpPr>
        <p:spPr>
          <a:xfrm>
            <a:off x="5442347" y="987426"/>
            <a:ext cx="648081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15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057400"/>
            <a:ext cx="412884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915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06843-0A83-4980-A5D0-A64FEA91FA36}" type="datetime1">
              <a:rPr lang="en-IN" smtClean="0"/>
              <a:pPr/>
              <a:t>11-07-2024</a:t>
            </a:fld>
            <a:endParaRPr lang="en-IN"/>
          </a:p>
        </p:txBody>
      </p:sp>
      <p:sp>
        <p:nvSpPr>
          <p:cNvPr id="104915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U19ITT53 / Data Warehousing &amp; Data Miming</a:t>
            </a:r>
            <a:endParaRPr lang="en-IN"/>
          </a:p>
        </p:txBody>
      </p:sp>
      <p:sp>
        <p:nvSpPr>
          <p:cNvPr id="104915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7541-7122-47D0-81F7-220A90B2D1E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31" name="Title 1"/>
          <p:cNvSpPr>
            <a:spLocks noGrp="1"/>
          </p:cNvSpPr>
          <p:nvPr>
            <p:ph type="title"/>
          </p:nvPr>
        </p:nvSpPr>
        <p:spPr>
          <a:xfrm>
            <a:off x="881778" y="457200"/>
            <a:ext cx="41288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132" name="Picture Placeholder 2"/>
          <p:cNvSpPr>
            <a:spLocks noGrp="1"/>
          </p:cNvSpPr>
          <p:nvPr>
            <p:ph type="pic" idx="1"/>
          </p:nvPr>
        </p:nvSpPr>
        <p:spPr>
          <a:xfrm>
            <a:off x="5442347" y="987426"/>
            <a:ext cx="648081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1049133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057400"/>
            <a:ext cx="412884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913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D7E33-DDC3-4673-8E02-5511E748AE28}" type="datetime1">
              <a:rPr lang="en-IN" smtClean="0"/>
              <a:pPr/>
              <a:t>11-07-2024</a:t>
            </a:fld>
            <a:endParaRPr lang="en-IN"/>
          </a:p>
        </p:txBody>
      </p:sp>
      <p:sp>
        <p:nvSpPr>
          <p:cNvPr id="104913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U19ITT53 / Data Warehousing &amp; Data Miming</a:t>
            </a:r>
            <a:endParaRPr lang="en-IN"/>
          </a:p>
        </p:txBody>
      </p:sp>
      <p:sp>
        <p:nvSpPr>
          <p:cNvPr id="104913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7541-7122-47D0-81F7-220A90B2D1E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14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14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8A4B0-4094-4CF1-8B53-76A0BB453C34}" type="datetime1">
              <a:rPr lang="en-IN" smtClean="0"/>
              <a:pPr/>
              <a:t>11-07-2024</a:t>
            </a:fld>
            <a:endParaRPr lang="en-IN"/>
          </a:p>
        </p:txBody>
      </p:sp>
      <p:sp>
        <p:nvSpPr>
          <p:cNvPr id="104914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U19ITT53 / Data Warehousing &amp; Data Miming</a:t>
            </a:r>
            <a:endParaRPr lang="en-IN"/>
          </a:p>
        </p:txBody>
      </p:sp>
      <p:sp>
        <p:nvSpPr>
          <p:cNvPr id="104914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7541-7122-47D0-81F7-220A90B2D1E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37" name="Vertical Title 1"/>
          <p:cNvSpPr>
            <a:spLocks noGrp="1"/>
          </p:cNvSpPr>
          <p:nvPr>
            <p:ph type="title" orient="vert"/>
          </p:nvPr>
        </p:nvSpPr>
        <p:spPr>
          <a:xfrm>
            <a:off x="9161145" y="365125"/>
            <a:ext cx="276034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9138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0" y="365125"/>
            <a:ext cx="812101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913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250B4-EAE9-4871-9C11-6E55CD99A3CE}" type="datetime1">
              <a:rPr lang="en-IN" smtClean="0"/>
              <a:pPr/>
              <a:t>11-07-2024</a:t>
            </a:fld>
            <a:endParaRPr lang="en-IN"/>
          </a:p>
        </p:txBody>
      </p:sp>
      <p:sp>
        <p:nvSpPr>
          <p:cNvPr id="104914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U19ITT53 / Data Warehousing &amp; Data Miming</a:t>
            </a:r>
            <a:endParaRPr lang="en-IN"/>
          </a:p>
        </p:txBody>
      </p:sp>
      <p:sp>
        <p:nvSpPr>
          <p:cNvPr id="104914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7541-7122-47D0-81F7-220A90B2D1E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1122363"/>
            <a:ext cx="9601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3602038"/>
            <a:ext cx="96012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2B32-9A63-4BCA-BD56-50538A73609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171944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7885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443" y="1709739"/>
            <a:ext cx="1104138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443" y="4589464"/>
            <a:ext cx="1104138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CB109-D0EE-47D4-9EEC-C91D74E1185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183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7" name="Rectangle 2"/>
          <p:cNvSpPr/>
          <p:nvPr userDrawn="1"/>
        </p:nvSpPr>
        <p:spPr>
          <a:xfrm>
            <a:off x="0" y="0"/>
            <a:ext cx="378047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5821" tIns="62911" rIns="125821" bIns="6291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>
              <a:solidFill>
                <a:srgbClr val="D15A12"/>
              </a:solidFill>
            </a:endParaRPr>
          </a:p>
        </p:txBody>
      </p:sp>
      <p:pic>
        <p:nvPicPr>
          <p:cNvPr id="2097183" name="Picture 4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2366964" y="4868334"/>
            <a:ext cx="1249045" cy="1240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49028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27281" y="3621022"/>
            <a:ext cx="3125147" cy="1920213"/>
          </a:xfrm>
          <a:prstGeom prst="rect">
            <a:avLst/>
          </a:prstGeom>
        </p:spPr>
        <p:txBody>
          <a:bodyPr lIns="125821" tIns="62911" rIns="125821" bIns="62911" anchor="ctr"/>
          <a:lstStyle>
            <a:lvl1pPr marL="0" indent="0" algn="l">
              <a:buNone/>
              <a:defRPr sz="50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</p:spTree>
  </p:cSld>
  <p:clrMapOvr>
    <a:masterClrMapping/>
  </p:clrMapOvr>
  <p:transition spd="slow"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0110" y="1825625"/>
            <a:ext cx="544068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1825625"/>
            <a:ext cx="544068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90381-A2E9-4E79-B3BA-9046E1AE87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98830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7" y="365126"/>
            <a:ext cx="1104138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78" y="1681163"/>
            <a:ext cx="54156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778" y="2505075"/>
            <a:ext cx="541567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0" y="1681163"/>
            <a:ext cx="544234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810" y="2505075"/>
            <a:ext cx="544234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338D3-DA57-4034-B902-3ADED0D84D0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71193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A7229-EC53-4952-8A9D-49F1E69402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48130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BC08E-377D-4CA4-BD38-FB206FEAC5D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39098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457200"/>
            <a:ext cx="41288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2347" y="987426"/>
            <a:ext cx="648081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057400"/>
            <a:ext cx="412884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68B7A-0A30-48B9-A7A3-E5691AE99BB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50400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457200"/>
            <a:ext cx="41288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442347" y="987426"/>
            <a:ext cx="648081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057400"/>
            <a:ext cx="412884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20B8E-7E86-4B74-8BC6-3419301114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12803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564CE-6B97-4A49-8A31-8C873E78A6B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98961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1145" y="365125"/>
            <a:ext cx="276034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0" y="365125"/>
            <a:ext cx="812101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67A88-75A2-48AD-9F31-80E3887CEF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073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09" name="Rectangle 3"/>
          <p:cNvSpPr/>
          <p:nvPr userDrawn="1"/>
        </p:nvSpPr>
        <p:spPr>
          <a:xfrm>
            <a:off x="1360170" y="2372784"/>
            <a:ext cx="10181273" cy="3073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5821" tIns="62911" rIns="125821" bIns="6291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/>
          </a:p>
        </p:txBody>
      </p:sp>
      <p:sp>
        <p:nvSpPr>
          <p:cNvPr id="1049010" name="Oval 1"/>
          <p:cNvSpPr/>
          <p:nvPr userDrawn="1"/>
        </p:nvSpPr>
        <p:spPr>
          <a:xfrm>
            <a:off x="1964691" y="1329268"/>
            <a:ext cx="2218055" cy="2112433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5821" tIns="62911" rIns="125821" bIns="6291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/>
          </a:p>
        </p:txBody>
      </p:sp>
      <p:pic>
        <p:nvPicPr>
          <p:cNvPr id="2097181" name="Picture 6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2469198" y="1663700"/>
            <a:ext cx="1331277" cy="132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49011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4291231" y="844913"/>
            <a:ext cx="4838938" cy="768084"/>
          </a:xfrm>
          <a:prstGeom prst="rect">
            <a:avLst/>
          </a:prstGeom>
        </p:spPr>
        <p:txBody>
          <a:bodyPr lIns="125821" tIns="62911" rIns="125821" bIns="62911" anchor="ctr"/>
          <a:lstStyle>
            <a:lvl1pPr marL="0" indent="0" algn="ctr">
              <a:buNone/>
              <a:defRPr sz="5000" b="1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1049012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291024" y="1663797"/>
            <a:ext cx="4838938" cy="384043"/>
          </a:xfrm>
          <a:prstGeom prst="rect">
            <a:avLst/>
          </a:prstGeom>
        </p:spPr>
        <p:txBody>
          <a:bodyPr lIns="125821" tIns="62911" rIns="125821" bIns="62911" anchor="ctr"/>
          <a:lstStyle>
            <a:lvl1pPr marL="0" indent="0" algn="ctr">
              <a:buNone/>
              <a:defRPr sz="19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</p:spTree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9" name="Rectangle 7"/>
          <p:cNvSpPr/>
          <p:nvPr userDrawn="1"/>
        </p:nvSpPr>
        <p:spPr>
          <a:xfrm>
            <a:off x="0" y="6500285"/>
            <a:ext cx="12801600" cy="3577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5821" tIns="62911" rIns="125821" bIns="62911"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</a:pPr>
            <a:endParaRPr lang="ko-KR" altLang="en-US"/>
          </a:p>
        </p:txBody>
      </p:sp>
      <p:sp>
        <p:nvSpPr>
          <p:cNvPr id="1049030" name="TextBox 12"/>
          <p:cNvSpPr txBox="1">
            <a:spLocks noChangeArrowheads="1"/>
          </p:cNvSpPr>
          <p:nvPr userDrawn="1"/>
        </p:nvSpPr>
        <p:spPr bwMode="auto">
          <a:xfrm>
            <a:off x="782321" y="1460500"/>
            <a:ext cx="619942" cy="1357722"/>
          </a:xfrm>
          <a:prstGeom prst="rect">
            <a:avLst/>
          </a:prstGeom>
          <a:noFill/>
          <a:ln>
            <a:noFill/>
          </a:ln>
        </p:spPr>
        <p:txBody>
          <a:bodyPr wrap="none" lIns="125821" tIns="62911" rIns="125821" bIns="62911">
            <a:spAutoFit/>
          </a:bodyPr>
          <a:lstStyle>
            <a:lvl1pPr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1pPr>
            <a:lvl2pPr marL="742950" indent="-28575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2pPr>
            <a:lvl3pPr marL="11430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3pPr>
            <a:lvl4pPr marL="16002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4pPr>
            <a:lvl5pPr marL="20574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9pPr>
          </a:lstStyle>
          <a:p>
            <a:pPr eaLnBrk="1" hangingPunct="1"/>
            <a:r>
              <a:rPr lang="en-US" altLang="ko-KR" sz="8300" b="1">
                <a:solidFill>
                  <a:schemeClr val="accent1"/>
                </a:solidFill>
                <a:cs typeface="Arial" panose="020B0604020202020204" pitchFamily="34" charset="0"/>
              </a:rPr>
              <a:t>“</a:t>
            </a:r>
            <a:endParaRPr lang="ko-KR" altLang="en-US" sz="8300" b="1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sp>
        <p:nvSpPr>
          <p:cNvPr id="1049031" name="TextBox 13"/>
          <p:cNvSpPr txBox="1">
            <a:spLocks noChangeArrowheads="1"/>
          </p:cNvSpPr>
          <p:nvPr userDrawn="1"/>
        </p:nvSpPr>
        <p:spPr bwMode="auto">
          <a:xfrm rot="10800000">
            <a:off x="2672792" y="4675248"/>
            <a:ext cx="619942" cy="1357723"/>
          </a:xfrm>
          <a:prstGeom prst="rect">
            <a:avLst/>
          </a:prstGeom>
          <a:noFill/>
          <a:ln>
            <a:noFill/>
          </a:ln>
        </p:spPr>
        <p:txBody>
          <a:bodyPr wrap="none" lIns="125821" tIns="62911" rIns="125821" bIns="62911">
            <a:spAutoFit/>
          </a:bodyPr>
          <a:lstStyle>
            <a:lvl1pPr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1pPr>
            <a:lvl2pPr marL="742950" indent="-28575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2pPr>
            <a:lvl3pPr marL="11430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3pPr>
            <a:lvl4pPr marL="16002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4pPr>
            <a:lvl5pPr marL="20574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9pPr>
          </a:lstStyle>
          <a:p>
            <a:pPr eaLnBrk="1" hangingPunct="1"/>
            <a:r>
              <a:rPr lang="en-US" altLang="ko-KR" sz="8300" b="1">
                <a:solidFill>
                  <a:schemeClr val="accent1"/>
                </a:solidFill>
                <a:cs typeface="Arial" panose="020B0604020202020204" pitchFamily="34" charset="0"/>
              </a:rPr>
              <a:t>“</a:t>
            </a:r>
            <a:endParaRPr lang="ko-KR" altLang="en-US" sz="8300" b="1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sp>
        <p:nvSpPr>
          <p:cNvPr id="1049032" name="TextBox 15"/>
          <p:cNvSpPr txBox="1">
            <a:spLocks noChangeArrowheads="1"/>
          </p:cNvSpPr>
          <p:nvPr userDrawn="1"/>
        </p:nvSpPr>
        <p:spPr bwMode="auto">
          <a:xfrm>
            <a:off x="3587116" y="1460500"/>
            <a:ext cx="619942" cy="1357722"/>
          </a:xfrm>
          <a:prstGeom prst="rect">
            <a:avLst/>
          </a:prstGeom>
          <a:noFill/>
          <a:ln>
            <a:noFill/>
          </a:ln>
        </p:spPr>
        <p:txBody>
          <a:bodyPr wrap="none" lIns="125821" tIns="62911" rIns="125821" bIns="62911">
            <a:spAutoFit/>
          </a:bodyPr>
          <a:lstStyle>
            <a:lvl1pPr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1pPr>
            <a:lvl2pPr marL="742950" indent="-28575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2pPr>
            <a:lvl3pPr marL="11430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3pPr>
            <a:lvl4pPr marL="16002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4pPr>
            <a:lvl5pPr marL="20574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9pPr>
          </a:lstStyle>
          <a:p>
            <a:pPr eaLnBrk="1" hangingPunct="1"/>
            <a:r>
              <a:rPr lang="en-US" altLang="ko-KR" sz="8300" b="1">
                <a:solidFill>
                  <a:schemeClr val="accent2"/>
                </a:solidFill>
                <a:cs typeface="Arial" panose="020B0604020202020204" pitchFamily="34" charset="0"/>
              </a:rPr>
              <a:t>“</a:t>
            </a:r>
            <a:endParaRPr lang="ko-KR" altLang="en-US" sz="8300" b="1">
              <a:solidFill>
                <a:schemeClr val="accent2"/>
              </a:solidFill>
              <a:cs typeface="Arial" panose="020B0604020202020204" pitchFamily="34" charset="0"/>
            </a:endParaRPr>
          </a:p>
        </p:txBody>
      </p:sp>
      <p:sp>
        <p:nvSpPr>
          <p:cNvPr id="1049033" name="TextBox 16"/>
          <p:cNvSpPr txBox="1">
            <a:spLocks noChangeArrowheads="1"/>
          </p:cNvSpPr>
          <p:nvPr userDrawn="1"/>
        </p:nvSpPr>
        <p:spPr bwMode="auto">
          <a:xfrm rot="10800000">
            <a:off x="5476475" y="4675248"/>
            <a:ext cx="619943" cy="1357723"/>
          </a:xfrm>
          <a:prstGeom prst="rect">
            <a:avLst/>
          </a:prstGeom>
          <a:noFill/>
          <a:ln>
            <a:noFill/>
          </a:ln>
        </p:spPr>
        <p:txBody>
          <a:bodyPr wrap="none" lIns="125821" tIns="62911" rIns="125821" bIns="62911">
            <a:spAutoFit/>
          </a:bodyPr>
          <a:lstStyle>
            <a:lvl1pPr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1pPr>
            <a:lvl2pPr marL="742950" indent="-28575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2pPr>
            <a:lvl3pPr marL="11430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3pPr>
            <a:lvl4pPr marL="16002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4pPr>
            <a:lvl5pPr marL="20574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9pPr>
          </a:lstStyle>
          <a:p>
            <a:pPr eaLnBrk="1" hangingPunct="1"/>
            <a:r>
              <a:rPr lang="en-US" altLang="ko-KR" sz="8300" b="1">
                <a:solidFill>
                  <a:schemeClr val="accent2"/>
                </a:solidFill>
                <a:cs typeface="Arial" panose="020B0604020202020204" pitchFamily="34" charset="0"/>
              </a:rPr>
              <a:t>“</a:t>
            </a:r>
            <a:endParaRPr lang="ko-KR" altLang="en-US" sz="8300" b="1">
              <a:solidFill>
                <a:schemeClr val="accent2"/>
              </a:solidFill>
              <a:cs typeface="Arial" panose="020B0604020202020204" pitchFamily="34" charset="0"/>
            </a:endParaRPr>
          </a:p>
        </p:txBody>
      </p:sp>
      <p:sp>
        <p:nvSpPr>
          <p:cNvPr id="1049034" name="TextBox 18"/>
          <p:cNvSpPr txBox="1">
            <a:spLocks noChangeArrowheads="1"/>
          </p:cNvSpPr>
          <p:nvPr userDrawn="1"/>
        </p:nvSpPr>
        <p:spPr bwMode="auto">
          <a:xfrm>
            <a:off x="6389688" y="1460500"/>
            <a:ext cx="619943" cy="1357722"/>
          </a:xfrm>
          <a:prstGeom prst="rect">
            <a:avLst/>
          </a:prstGeom>
          <a:noFill/>
          <a:ln>
            <a:noFill/>
          </a:ln>
        </p:spPr>
        <p:txBody>
          <a:bodyPr wrap="none" lIns="125821" tIns="62911" rIns="125821" bIns="62911">
            <a:spAutoFit/>
          </a:bodyPr>
          <a:lstStyle>
            <a:lvl1pPr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1pPr>
            <a:lvl2pPr marL="742950" indent="-28575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2pPr>
            <a:lvl3pPr marL="11430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3pPr>
            <a:lvl4pPr marL="16002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4pPr>
            <a:lvl5pPr marL="20574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9pPr>
          </a:lstStyle>
          <a:p>
            <a:pPr eaLnBrk="1" hangingPunct="1"/>
            <a:r>
              <a:rPr lang="en-US" altLang="ko-KR" sz="8300" b="1">
                <a:solidFill>
                  <a:srgbClr val="D15A12"/>
                </a:solidFill>
                <a:cs typeface="Arial" panose="020B0604020202020204" pitchFamily="34" charset="0"/>
              </a:rPr>
              <a:t>“</a:t>
            </a:r>
            <a:endParaRPr lang="ko-KR" altLang="en-US" sz="8300" b="1">
              <a:solidFill>
                <a:srgbClr val="D15A12"/>
              </a:solidFill>
              <a:cs typeface="Arial" panose="020B0604020202020204" pitchFamily="34" charset="0"/>
            </a:endParaRPr>
          </a:p>
        </p:txBody>
      </p:sp>
      <p:sp>
        <p:nvSpPr>
          <p:cNvPr id="1049035" name="TextBox 19"/>
          <p:cNvSpPr txBox="1">
            <a:spLocks noChangeArrowheads="1"/>
          </p:cNvSpPr>
          <p:nvPr userDrawn="1"/>
        </p:nvSpPr>
        <p:spPr bwMode="auto">
          <a:xfrm rot="10800000">
            <a:off x="8280159" y="4675248"/>
            <a:ext cx="619942" cy="1357723"/>
          </a:xfrm>
          <a:prstGeom prst="rect">
            <a:avLst/>
          </a:prstGeom>
          <a:noFill/>
          <a:ln>
            <a:noFill/>
          </a:ln>
        </p:spPr>
        <p:txBody>
          <a:bodyPr wrap="none" lIns="125821" tIns="62911" rIns="125821" bIns="62911">
            <a:spAutoFit/>
          </a:bodyPr>
          <a:lstStyle>
            <a:lvl1pPr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1pPr>
            <a:lvl2pPr marL="742950" indent="-28575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2pPr>
            <a:lvl3pPr marL="11430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3pPr>
            <a:lvl4pPr marL="16002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4pPr>
            <a:lvl5pPr marL="20574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9pPr>
          </a:lstStyle>
          <a:p>
            <a:pPr eaLnBrk="1" hangingPunct="1"/>
            <a:r>
              <a:rPr lang="en-US" altLang="ko-KR" sz="8300" b="1">
                <a:solidFill>
                  <a:srgbClr val="D15A12"/>
                </a:solidFill>
                <a:cs typeface="Arial" panose="020B0604020202020204" pitchFamily="34" charset="0"/>
              </a:rPr>
              <a:t>“</a:t>
            </a:r>
            <a:endParaRPr lang="ko-KR" altLang="en-US" sz="8300" b="1">
              <a:solidFill>
                <a:srgbClr val="D15A12"/>
              </a:solidFill>
              <a:cs typeface="Arial" panose="020B0604020202020204" pitchFamily="34" charset="0"/>
            </a:endParaRPr>
          </a:p>
        </p:txBody>
      </p:sp>
      <p:sp>
        <p:nvSpPr>
          <p:cNvPr id="1049036" name="TextBox 24"/>
          <p:cNvSpPr txBox="1">
            <a:spLocks noChangeArrowheads="1"/>
          </p:cNvSpPr>
          <p:nvPr userDrawn="1"/>
        </p:nvSpPr>
        <p:spPr bwMode="auto">
          <a:xfrm>
            <a:off x="9194483" y="1460500"/>
            <a:ext cx="619942" cy="1357722"/>
          </a:xfrm>
          <a:prstGeom prst="rect">
            <a:avLst/>
          </a:prstGeom>
          <a:noFill/>
          <a:ln>
            <a:noFill/>
          </a:ln>
        </p:spPr>
        <p:txBody>
          <a:bodyPr wrap="none" lIns="125821" tIns="62911" rIns="125821" bIns="62911">
            <a:spAutoFit/>
          </a:bodyPr>
          <a:lstStyle>
            <a:lvl1pPr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1pPr>
            <a:lvl2pPr marL="742950" indent="-28575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2pPr>
            <a:lvl3pPr marL="11430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3pPr>
            <a:lvl4pPr marL="16002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4pPr>
            <a:lvl5pPr marL="20574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9pPr>
          </a:lstStyle>
          <a:p>
            <a:pPr eaLnBrk="1" hangingPunct="1"/>
            <a:r>
              <a:rPr lang="en-US" altLang="ko-KR" sz="8300" b="1">
                <a:solidFill>
                  <a:srgbClr val="D15A12"/>
                </a:solidFill>
                <a:cs typeface="Arial" panose="020B0604020202020204" pitchFamily="34" charset="0"/>
              </a:rPr>
              <a:t>“</a:t>
            </a:r>
            <a:endParaRPr lang="ko-KR" altLang="en-US" sz="8300" b="1">
              <a:solidFill>
                <a:srgbClr val="D15A12"/>
              </a:solidFill>
              <a:cs typeface="Arial" panose="020B0604020202020204" pitchFamily="34" charset="0"/>
            </a:endParaRPr>
          </a:p>
        </p:txBody>
      </p:sp>
      <p:sp>
        <p:nvSpPr>
          <p:cNvPr id="1049037" name="TextBox 25"/>
          <p:cNvSpPr txBox="1">
            <a:spLocks noChangeArrowheads="1"/>
          </p:cNvSpPr>
          <p:nvPr userDrawn="1"/>
        </p:nvSpPr>
        <p:spPr bwMode="auto">
          <a:xfrm rot="10800000">
            <a:off x="11084954" y="4675248"/>
            <a:ext cx="619942" cy="1357723"/>
          </a:xfrm>
          <a:prstGeom prst="rect">
            <a:avLst/>
          </a:prstGeom>
          <a:noFill/>
          <a:ln>
            <a:noFill/>
          </a:ln>
        </p:spPr>
        <p:txBody>
          <a:bodyPr wrap="none" lIns="125821" tIns="62911" rIns="125821" bIns="62911">
            <a:spAutoFit/>
          </a:bodyPr>
          <a:lstStyle>
            <a:lvl1pPr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1pPr>
            <a:lvl2pPr marL="742950" indent="-28575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2pPr>
            <a:lvl3pPr marL="11430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3pPr>
            <a:lvl4pPr marL="16002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4pPr>
            <a:lvl5pPr marL="2057400" indent="-228600" latinLnBrk="1"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/>
                <a:cs typeface="Arial Unicode MS"/>
              </a:defRPr>
            </a:lvl9pPr>
          </a:lstStyle>
          <a:p>
            <a:pPr eaLnBrk="1" hangingPunct="1"/>
            <a:r>
              <a:rPr lang="en-US" altLang="ko-KR" sz="8300" b="1">
                <a:solidFill>
                  <a:srgbClr val="D15A12"/>
                </a:solidFill>
                <a:cs typeface="Arial" panose="020B0604020202020204" pitchFamily="34" charset="0"/>
              </a:rPr>
              <a:t>“</a:t>
            </a:r>
            <a:endParaRPr lang="ko-KR" altLang="en-US" sz="8300" b="1">
              <a:solidFill>
                <a:srgbClr val="D15A12"/>
              </a:solidFill>
              <a:cs typeface="Arial" panose="020B0604020202020204" pitchFamily="34" charset="0"/>
            </a:endParaRPr>
          </a:p>
        </p:txBody>
      </p:sp>
      <p:pic>
        <p:nvPicPr>
          <p:cNvPr id="2097184" name="Picture 26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1341419" y="5528733"/>
            <a:ext cx="1186815" cy="11768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49038" name="Picture Placeholder 2"/>
          <p:cNvSpPr>
            <a:spLocks noGrp="1"/>
          </p:cNvSpPr>
          <p:nvPr>
            <p:ph type="pic" idx="19"/>
          </p:nvPr>
        </p:nvSpPr>
        <p:spPr>
          <a:xfrm>
            <a:off x="983076" y="2200706"/>
            <a:ext cx="2371998" cy="2476433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  <a:effectLst/>
        </p:spPr>
        <p:txBody>
          <a:bodyPr lIns="125821" tIns="62911" rIns="125821" bIns="62911" anchor="ctr"/>
          <a:lstStyle>
            <a:lvl1pPr marL="0" indent="0" algn="ctr">
              <a:buNone/>
              <a:defRPr sz="17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29107" indent="0">
              <a:buNone/>
              <a:defRPr sz="3900"/>
            </a:lvl2pPr>
            <a:lvl3pPr marL="1258214" indent="0">
              <a:buNone/>
              <a:defRPr sz="3300"/>
            </a:lvl3pPr>
            <a:lvl4pPr marL="1887322" indent="0">
              <a:buNone/>
              <a:defRPr sz="2800"/>
            </a:lvl4pPr>
            <a:lvl5pPr marL="2516429" indent="0">
              <a:buNone/>
              <a:defRPr sz="2800"/>
            </a:lvl5pPr>
            <a:lvl6pPr marL="3145536" indent="0">
              <a:buNone/>
              <a:defRPr sz="2800"/>
            </a:lvl6pPr>
            <a:lvl7pPr marL="3774643" indent="0">
              <a:buNone/>
              <a:defRPr sz="2800"/>
            </a:lvl7pPr>
            <a:lvl8pPr marL="4403750" indent="0">
              <a:buNone/>
              <a:defRPr sz="2800"/>
            </a:lvl8pPr>
            <a:lvl9pPr marL="5032858" indent="0">
              <a:buNone/>
              <a:defRPr sz="2800"/>
            </a:lvl9pPr>
          </a:lstStyle>
          <a:p>
            <a:pPr lvl="0"/>
            <a:r>
              <a:rPr lang="en-US" altLang="ko-KR" noProof="0"/>
              <a:t>Click icon to add picture</a:t>
            </a:r>
            <a:endParaRPr lang="ko-KR" altLang="en-US" noProof="0" dirty="0"/>
          </a:p>
        </p:txBody>
      </p:sp>
      <p:sp>
        <p:nvSpPr>
          <p:cNvPr id="1049039" name="Picture Placeholder 2"/>
          <p:cNvSpPr>
            <a:spLocks noGrp="1"/>
          </p:cNvSpPr>
          <p:nvPr>
            <p:ph type="pic" idx="20"/>
          </p:nvPr>
        </p:nvSpPr>
        <p:spPr>
          <a:xfrm>
            <a:off x="3787199" y="2200706"/>
            <a:ext cx="2371998" cy="2476433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2"/>
            </a:solidFill>
          </a:ln>
          <a:effectLst/>
        </p:spPr>
        <p:txBody>
          <a:bodyPr lIns="125821" tIns="62911" rIns="125821" bIns="62911" anchor="ctr"/>
          <a:lstStyle>
            <a:lvl1pPr marL="0" indent="0" algn="ctr">
              <a:buNone/>
              <a:defRPr sz="17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29107" indent="0">
              <a:buNone/>
              <a:defRPr sz="3900"/>
            </a:lvl2pPr>
            <a:lvl3pPr marL="1258214" indent="0">
              <a:buNone/>
              <a:defRPr sz="3300"/>
            </a:lvl3pPr>
            <a:lvl4pPr marL="1887322" indent="0">
              <a:buNone/>
              <a:defRPr sz="2800"/>
            </a:lvl4pPr>
            <a:lvl5pPr marL="2516429" indent="0">
              <a:buNone/>
              <a:defRPr sz="2800"/>
            </a:lvl5pPr>
            <a:lvl6pPr marL="3145536" indent="0">
              <a:buNone/>
              <a:defRPr sz="2800"/>
            </a:lvl6pPr>
            <a:lvl7pPr marL="3774643" indent="0">
              <a:buNone/>
              <a:defRPr sz="2800"/>
            </a:lvl7pPr>
            <a:lvl8pPr marL="4403750" indent="0">
              <a:buNone/>
              <a:defRPr sz="2800"/>
            </a:lvl8pPr>
            <a:lvl9pPr marL="5032858" indent="0">
              <a:buNone/>
              <a:defRPr sz="2800"/>
            </a:lvl9pPr>
          </a:lstStyle>
          <a:p>
            <a:pPr lvl="0"/>
            <a:r>
              <a:rPr lang="en-US" altLang="ko-KR" noProof="0"/>
              <a:t>Click icon to add picture</a:t>
            </a:r>
            <a:endParaRPr lang="ko-KR" altLang="en-US" noProof="0" dirty="0"/>
          </a:p>
        </p:txBody>
      </p:sp>
      <p:sp>
        <p:nvSpPr>
          <p:cNvPr id="1049040" name="Picture Placeholder 2"/>
          <p:cNvSpPr>
            <a:spLocks noGrp="1"/>
          </p:cNvSpPr>
          <p:nvPr>
            <p:ph type="pic" idx="21"/>
          </p:nvPr>
        </p:nvSpPr>
        <p:spPr>
          <a:xfrm>
            <a:off x="6591322" y="2200706"/>
            <a:ext cx="2371998" cy="2476433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3"/>
            </a:solidFill>
          </a:ln>
          <a:effectLst/>
        </p:spPr>
        <p:txBody>
          <a:bodyPr lIns="125821" tIns="62911" rIns="125821" bIns="62911" anchor="ctr"/>
          <a:lstStyle>
            <a:lvl1pPr marL="0" indent="0" algn="ctr">
              <a:buNone/>
              <a:defRPr sz="17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29107" indent="0">
              <a:buNone/>
              <a:defRPr sz="3900"/>
            </a:lvl2pPr>
            <a:lvl3pPr marL="1258214" indent="0">
              <a:buNone/>
              <a:defRPr sz="3300"/>
            </a:lvl3pPr>
            <a:lvl4pPr marL="1887322" indent="0">
              <a:buNone/>
              <a:defRPr sz="2800"/>
            </a:lvl4pPr>
            <a:lvl5pPr marL="2516429" indent="0">
              <a:buNone/>
              <a:defRPr sz="2800"/>
            </a:lvl5pPr>
            <a:lvl6pPr marL="3145536" indent="0">
              <a:buNone/>
              <a:defRPr sz="2800"/>
            </a:lvl6pPr>
            <a:lvl7pPr marL="3774643" indent="0">
              <a:buNone/>
              <a:defRPr sz="2800"/>
            </a:lvl7pPr>
            <a:lvl8pPr marL="4403750" indent="0">
              <a:buNone/>
              <a:defRPr sz="2800"/>
            </a:lvl8pPr>
            <a:lvl9pPr marL="5032858" indent="0">
              <a:buNone/>
              <a:defRPr sz="2800"/>
            </a:lvl9pPr>
          </a:lstStyle>
          <a:p>
            <a:pPr lvl="0"/>
            <a:r>
              <a:rPr lang="en-US" altLang="ko-KR" noProof="0"/>
              <a:t>Click icon to add picture</a:t>
            </a:r>
            <a:endParaRPr lang="ko-KR" altLang="en-US" noProof="0" dirty="0"/>
          </a:p>
        </p:txBody>
      </p:sp>
      <p:sp>
        <p:nvSpPr>
          <p:cNvPr id="1049041" name="Picture Placeholder 2"/>
          <p:cNvSpPr>
            <a:spLocks noGrp="1"/>
          </p:cNvSpPr>
          <p:nvPr>
            <p:ph type="pic" idx="22"/>
          </p:nvPr>
        </p:nvSpPr>
        <p:spPr>
          <a:xfrm>
            <a:off x="9395445" y="2200706"/>
            <a:ext cx="2371998" cy="2476433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4"/>
            </a:solidFill>
          </a:ln>
          <a:effectLst/>
        </p:spPr>
        <p:txBody>
          <a:bodyPr lIns="125821" tIns="62911" rIns="125821" bIns="62911" anchor="ctr"/>
          <a:lstStyle>
            <a:lvl1pPr marL="0" indent="0" algn="ctr">
              <a:buNone/>
              <a:defRPr sz="17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29107" indent="0">
              <a:buNone/>
              <a:defRPr sz="3900"/>
            </a:lvl2pPr>
            <a:lvl3pPr marL="1258214" indent="0">
              <a:buNone/>
              <a:defRPr sz="3300"/>
            </a:lvl3pPr>
            <a:lvl4pPr marL="1887322" indent="0">
              <a:buNone/>
              <a:defRPr sz="2800"/>
            </a:lvl4pPr>
            <a:lvl5pPr marL="2516429" indent="0">
              <a:buNone/>
              <a:defRPr sz="2800"/>
            </a:lvl5pPr>
            <a:lvl6pPr marL="3145536" indent="0">
              <a:buNone/>
              <a:defRPr sz="2800"/>
            </a:lvl6pPr>
            <a:lvl7pPr marL="3774643" indent="0">
              <a:buNone/>
              <a:defRPr sz="2800"/>
            </a:lvl7pPr>
            <a:lvl8pPr marL="4403750" indent="0">
              <a:buNone/>
              <a:defRPr sz="2800"/>
            </a:lvl8pPr>
            <a:lvl9pPr marL="5032858" indent="0">
              <a:buNone/>
              <a:defRPr sz="2800"/>
            </a:lvl9pPr>
          </a:lstStyle>
          <a:p>
            <a:pPr lvl="0"/>
            <a:r>
              <a:rPr lang="en-US" altLang="ko-KR" noProof="0"/>
              <a:t>Click icon to add picture</a:t>
            </a:r>
            <a:endParaRPr lang="ko-KR" altLang="en-US" noProof="0" dirty="0"/>
          </a:p>
        </p:txBody>
      </p:sp>
      <p:sp>
        <p:nvSpPr>
          <p:cNvPr id="1049042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0" y="164638"/>
            <a:ext cx="12801600" cy="768085"/>
          </a:xfrm>
          <a:prstGeom prst="rect">
            <a:avLst/>
          </a:prstGeom>
        </p:spPr>
        <p:txBody>
          <a:bodyPr lIns="125821" tIns="62911" rIns="125821" bIns="62911" anchor="ctr"/>
          <a:lstStyle>
            <a:lvl1pPr marL="0" indent="0" algn="ctr">
              <a:buNone/>
              <a:defRPr sz="50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104904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0" y="932723"/>
            <a:ext cx="12801600" cy="384043"/>
          </a:xfrm>
          <a:prstGeom prst="rect">
            <a:avLst/>
          </a:prstGeom>
        </p:spPr>
        <p:txBody>
          <a:bodyPr lIns="125821" tIns="62911" rIns="125821" bIns="62911" anchor="ctr"/>
          <a:lstStyle>
            <a:lvl1pPr marL="0" indent="0" algn="ctr">
              <a:buNone/>
              <a:defRPr sz="19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</p:spTree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2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51130" y="1847851"/>
            <a:ext cx="4284980" cy="49424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49020" name="Picture Placeholder 2"/>
          <p:cNvSpPr>
            <a:spLocks noGrp="1"/>
          </p:cNvSpPr>
          <p:nvPr>
            <p:ph type="pic" idx="1"/>
          </p:nvPr>
        </p:nvSpPr>
        <p:spPr>
          <a:xfrm>
            <a:off x="1189023" y="2031301"/>
            <a:ext cx="2471403" cy="36357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25821" tIns="62911" rIns="125821" bIns="62911" anchor="ctr"/>
          <a:lstStyle>
            <a:lvl1pPr marL="0" indent="0" algn="ctr">
              <a:buNone/>
              <a:defRPr sz="17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29107" indent="0">
              <a:buNone/>
              <a:defRPr sz="3900"/>
            </a:lvl2pPr>
            <a:lvl3pPr marL="1258214" indent="0">
              <a:buNone/>
              <a:defRPr sz="3300"/>
            </a:lvl3pPr>
            <a:lvl4pPr marL="1887322" indent="0">
              <a:buNone/>
              <a:defRPr sz="2800"/>
            </a:lvl4pPr>
            <a:lvl5pPr marL="2516429" indent="0">
              <a:buNone/>
              <a:defRPr sz="2800"/>
            </a:lvl5pPr>
            <a:lvl6pPr marL="3145536" indent="0">
              <a:buNone/>
              <a:defRPr sz="2800"/>
            </a:lvl6pPr>
            <a:lvl7pPr marL="3774643" indent="0">
              <a:buNone/>
              <a:defRPr sz="2800"/>
            </a:lvl7pPr>
            <a:lvl8pPr marL="4403750" indent="0">
              <a:buNone/>
              <a:defRPr sz="2800"/>
            </a:lvl8pPr>
            <a:lvl9pPr marL="5032858" indent="0">
              <a:buNone/>
              <a:defRPr sz="2800"/>
            </a:lvl9pPr>
          </a:lstStyle>
          <a:p>
            <a:pPr lvl="0"/>
            <a:r>
              <a:rPr lang="en-US" altLang="ko-KR" noProof="0"/>
              <a:t>Click icon to add picture</a:t>
            </a:r>
            <a:endParaRPr lang="ko-KR" altLang="en-US" noProof="0" dirty="0"/>
          </a:p>
        </p:txBody>
      </p:sp>
      <p:sp>
        <p:nvSpPr>
          <p:cNvPr id="1049021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0" y="164638"/>
            <a:ext cx="12801600" cy="768085"/>
          </a:xfrm>
          <a:prstGeom prst="rect">
            <a:avLst/>
          </a:prstGeom>
        </p:spPr>
        <p:txBody>
          <a:bodyPr lIns="125821" tIns="62911" rIns="125821" bIns="62911" anchor="ctr"/>
          <a:lstStyle>
            <a:lvl1pPr marL="0" indent="0" algn="ctr">
              <a:buNone/>
              <a:defRPr sz="50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1049022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0" y="932723"/>
            <a:ext cx="12801600" cy="384043"/>
          </a:xfrm>
          <a:prstGeom prst="rect">
            <a:avLst/>
          </a:prstGeom>
        </p:spPr>
        <p:txBody>
          <a:bodyPr lIns="125821" tIns="62911" rIns="125821" bIns="62911" anchor="ctr"/>
          <a:lstStyle>
            <a:lvl1pPr marL="0" indent="0" algn="ctr">
              <a:buNone/>
              <a:defRPr sz="19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</p:spTree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8" name="Picture 3" descr="D:\Fullppt\005-PNG이미지\모니터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2306956" y="1701801"/>
            <a:ext cx="3535998" cy="33570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97179" name="Picture 3" descr="D:\Fullppt\005-PNG이미지\모니터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6843078" y="1701801"/>
            <a:ext cx="3538220" cy="33570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48992" name="Picture Placeholder 2"/>
          <p:cNvSpPr>
            <a:spLocks noGrp="1"/>
          </p:cNvSpPr>
          <p:nvPr>
            <p:ph type="pic" idx="1"/>
          </p:nvPr>
        </p:nvSpPr>
        <p:spPr>
          <a:xfrm>
            <a:off x="2448063" y="1832542"/>
            <a:ext cx="3247059" cy="211311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25821" tIns="62911" rIns="125821" bIns="62911" anchor="ctr"/>
          <a:lstStyle>
            <a:lvl1pPr marL="0" indent="0" algn="ctr">
              <a:buNone/>
              <a:defRPr sz="17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29107" indent="0">
              <a:buNone/>
              <a:defRPr sz="3900"/>
            </a:lvl2pPr>
            <a:lvl3pPr marL="1258214" indent="0">
              <a:buNone/>
              <a:defRPr sz="3300"/>
            </a:lvl3pPr>
            <a:lvl4pPr marL="1887322" indent="0">
              <a:buNone/>
              <a:defRPr sz="2800"/>
            </a:lvl4pPr>
            <a:lvl5pPr marL="2516429" indent="0">
              <a:buNone/>
              <a:defRPr sz="2800"/>
            </a:lvl5pPr>
            <a:lvl6pPr marL="3145536" indent="0">
              <a:buNone/>
              <a:defRPr sz="2800"/>
            </a:lvl6pPr>
            <a:lvl7pPr marL="3774643" indent="0">
              <a:buNone/>
              <a:defRPr sz="2800"/>
            </a:lvl7pPr>
            <a:lvl8pPr marL="4403750" indent="0">
              <a:buNone/>
              <a:defRPr sz="2800"/>
            </a:lvl8pPr>
            <a:lvl9pPr marL="5032858" indent="0">
              <a:buNone/>
              <a:defRPr sz="2800"/>
            </a:lvl9pPr>
          </a:lstStyle>
          <a:p>
            <a:pPr lvl="0"/>
            <a:r>
              <a:rPr lang="en-US" altLang="ko-KR" noProof="0"/>
              <a:t>Click icon to add picture</a:t>
            </a:r>
            <a:endParaRPr lang="ko-KR" altLang="en-US" noProof="0" dirty="0"/>
          </a:p>
        </p:txBody>
      </p:sp>
      <p:sp>
        <p:nvSpPr>
          <p:cNvPr id="1048993" name="Picture Placeholder 2"/>
          <p:cNvSpPr>
            <a:spLocks noGrp="1"/>
          </p:cNvSpPr>
          <p:nvPr>
            <p:ph type="pic" idx="12"/>
          </p:nvPr>
        </p:nvSpPr>
        <p:spPr>
          <a:xfrm>
            <a:off x="6981694" y="1832542"/>
            <a:ext cx="3247059" cy="211311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25821" tIns="62911" rIns="125821" bIns="62911" anchor="ctr"/>
          <a:lstStyle>
            <a:lvl1pPr marL="0" indent="0" algn="ctr">
              <a:buNone/>
              <a:defRPr sz="17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29107" indent="0">
              <a:buNone/>
              <a:defRPr sz="3900"/>
            </a:lvl2pPr>
            <a:lvl3pPr marL="1258214" indent="0">
              <a:buNone/>
              <a:defRPr sz="3300"/>
            </a:lvl3pPr>
            <a:lvl4pPr marL="1887322" indent="0">
              <a:buNone/>
              <a:defRPr sz="2800"/>
            </a:lvl4pPr>
            <a:lvl5pPr marL="2516429" indent="0">
              <a:buNone/>
              <a:defRPr sz="2800"/>
            </a:lvl5pPr>
            <a:lvl6pPr marL="3145536" indent="0">
              <a:buNone/>
              <a:defRPr sz="2800"/>
            </a:lvl6pPr>
            <a:lvl7pPr marL="3774643" indent="0">
              <a:buNone/>
              <a:defRPr sz="2800"/>
            </a:lvl7pPr>
            <a:lvl8pPr marL="4403750" indent="0">
              <a:buNone/>
              <a:defRPr sz="2800"/>
            </a:lvl8pPr>
            <a:lvl9pPr marL="5032858" indent="0">
              <a:buNone/>
              <a:defRPr sz="2800"/>
            </a:lvl9pPr>
          </a:lstStyle>
          <a:p>
            <a:pPr lvl="0"/>
            <a:r>
              <a:rPr lang="en-US" altLang="ko-KR" noProof="0"/>
              <a:t>Click icon to add picture</a:t>
            </a:r>
            <a:endParaRPr lang="ko-KR" altLang="en-US" noProof="0" dirty="0"/>
          </a:p>
        </p:txBody>
      </p:sp>
      <p:sp>
        <p:nvSpPr>
          <p:cNvPr id="104899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0" y="164638"/>
            <a:ext cx="12801600" cy="768085"/>
          </a:xfrm>
          <a:prstGeom prst="rect">
            <a:avLst/>
          </a:prstGeom>
        </p:spPr>
        <p:txBody>
          <a:bodyPr lIns="125821" tIns="62911" rIns="125821" bIns="62911" anchor="ctr"/>
          <a:lstStyle>
            <a:lvl1pPr marL="0" indent="0" algn="ctr">
              <a:buNone/>
              <a:defRPr sz="50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1048995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0" y="932723"/>
            <a:ext cx="12801600" cy="384043"/>
          </a:xfrm>
          <a:prstGeom prst="rect">
            <a:avLst/>
          </a:prstGeom>
        </p:spPr>
        <p:txBody>
          <a:bodyPr lIns="125821" tIns="62911" rIns="125821" bIns="62911" anchor="ctr"/>
          <a:lstStyle>
            <a:lvl1pPr marL="0" indent="0" algn="ctr">
              <a:buNone/>
              <a:defRPr sz="19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</p:spTree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17" name="Picture Placeholder 2"/>
          <p:cNvSpPr>
            <a:spLocks noGrp="1"/>
          </p:cNvSpPr>
          <p:nvPr>
            <p:ph type="pic" idx="1"/>
          </p:nvPr>
        </p:nvSpPr>
        <p:spPr>
          <a:xfrm>
            <a:off x="4627902" y="0"/>
            <a:ext cx="3545797" cy="220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25821" tIns="62911" rIns="125821" bIns="62911" anchor="ctr"/>
          <a:lstStyle>
            <a:lvl1pPr marL="0" indent="0" algn="ctr">
              <a:buNone/>
              <a:defRPr sz="17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29107" indent="0">
              <a:buNone/>
              <a:defRPr sz="3900"/>
            </a:lvl2pPr>
            <a:lvl3pPr marL="1258214" indent="0">
              <a:buNone/>
              <a:defRPr sz="3300"/>
            </a:lvl3pPr>
            <a:lvl4pPr marL="1887322" indent="0">
              <a:buNone/>
              <a:defRPr sz="2800"/>
            </a:lvl4pPr>
            <a:lvl5pPr marL="2516429" indent="0">
              <a:buNone/>
              <a:defRPr sz="2800"/>
            </a:lvl5pPr>
            <a:lvl6pPr marL="3145536" indent="0">
              <a:buNone/>
              <a:defRPr sz="2800"/>
            </a:lvl6pPr>
            <a:lvl7pPr marL="3774643" indent="0">
              <a:buNone/>
              <a:defRPr sz="2800"/>
            </a:lvl7pPr>
            <a:lvl8pPr marL="4403750" indent="0">
              <a:buNone/>
              <a:defRPr sz="2800"/>
            </a:lvl8pPr>
            <a:lvl9pPr marL="5032858" indent="0">
              <a:buNone/>
              <a:defRPr sz="2800"/>
            </a:lvl9pPr>
          </a:lstStyle>
          <a:p>
            <a:pPr lvl="0"/>
            <a:r>
              <a:rPr lang="en-US" altLang="ko-KR" noProof="0"/>
              <a:t>Click icon to add picture</a:t>
            </a:r>
            <a:endParaRPr lang="ko-KR" altLang="en-US" noProof="0" dirty="0"/>
          </a:p>
        </p:txBody>
      </p:sp>
      <p:sp>
        <p:nvSpPr>
          <p:cNvPr id="1049018" name="Picture Placeholder 2"/>
          <p:cNvSpPr>
            <a:spLocks noGrp="1"/>
          </p:cNvSpPr>
          <p:nvPr>
            <p:ph type="pic" idx="10"/>
          </p:nvPr>
        </p:nvSpPr>
        <p:spPr>
          <a:xfrm>
            <a:off x="4627902" y="2325000"/>
            <a:ext cx="3545797" cy="220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25821" tIns="62911" rIns="125821" bIns="62911" anchor="ctr"/>
          <a:lstStyle>
            <a:lvl1pPr marL="0" indent="0" algn="ctr">
              <a:buNone/>
              <a:defRPr sz="17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29107" indent="0">
              <a:buNone/>
              <a:defRPr sz="3900"/>
            </a:lvl2pPr>
            <a:lvl3pPr marL="1258214" indent="0">
              <a:buNone/>
              <a:defRPr sz="3300"/>
            </a:lvl3pPr>
            <a:lvl4pPr marL="1887322" indent="0">
              <a:buNone/>
              <a:defRPr sz="2800"/>
            </a:lvl4pPr>
            <a:lvl5pPr marL="2516429" indent="0">
              <a:buNone/>
              <a:defRPr sz="2800"/>
            </a:lvl5pPr>
            <a:lvl6pPr marL="3145536" indent="0">
              <a:buNone/>
              <a:defRPr sz="2800"/>
            </a:lvl6pPr>
            <a:lvl7pPr marL="3774643" indent="0">
              <a:buNone/>
              <a:defRPr sz="2800"/>
            </a:lvl7pPr>
            <a:lvl8pPr marL="4403750" indent="0">
              <a:buNone/>
              <a:defRPr sz="2800"/>
            </a:lvl8pPr>
            <a:lvl9pPr marL="5032858" indent="0">
              <a:buNone/>
              <a:defRPr sz="2800"/>
            </a:lvl9pPr>
          </a:lstStyle>
          <a:p>
            <a:pPr lvl="0"/>
            <a:r>
              <a:rPr lang="en-US" altLang="ko-KR" noProof="0"/>
              <a:t>Click icon to add picture</a:t>
            </a:r>
            <a:endParaRPr lang="ko-KR" altLang="en-US" noProof="0" dirty="0"/>
          </a:p>
        </p:txBody>
      </p:sp>
      <p:sp>
        <p:nvSpPr>
          <p:cNvPr id="1049019" name="Picture Placeholder 2"/>
          <p:cNvSpPr>
            <a:spLocks noGrp="1"/>
          </p:cNvSpPr>
          <p:nvPr>
            <p:ph type="pic" idx="11"/>
          </p:nvPr>
        </p:nvSpPr>
        <p:spPr>
          <a:xfrm>
            <a:off x="4627902" y="4650000"/>
            <a:ext cx="3545797" cy="220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25821" tIns="62911" rIns="125821" bIns="62911" anchor="ctr"/>
          <a:lstStyle>
            <a:lvl1pPr marL="0" indent="0" algn="ctr">
              <a:buNone/>
              <a:defRPr sz="17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29107" indent="0">
              <a:buNone/>
              <a:defRPr sz="3900"/>
            </a:lvl2pPr>
            <a:lvl3pPr marL="1258214" indent="0">
              <a:buNone/>
              <a:defRPr sz="3300"/>
            </a:lvl3pPr>
            <a:lvl4pPr marL="1887322" indent="0">
              <a:buNone/>
              <a:defRPr sz="2800"/>
            </a:lvl4pPr>
            <a:lvl5pPr marL="2516429" indent="0">
              <a:buNone/>
              <a:defRPr sz="2800"/>
            </a:lvl5pPr>
            <a:lvl6pPr marL="3145536" indent="0">
              <a:buNone/>
              <a:defRPr sz="2800"/>
            </a:lvl6pPr>
            <a:lvl7pPr marL="3774643" indent="0">
              <a:buNone/>
              <a:defRPr sz="2800"/>
            </a:lvl7pPr>
            <a:lvl8pPr marL="4403750" indent="0">
              <a:buNone/>
              <a:defRPr sz="2800"/>
            </a:lvl8pPr>
            <a:lvl9pPr marL="5032858" indent="0">
              <a:buNone/>
              <a:defRPr sz="2800"/>
            </a:lvl9pPr>
          </a:lstStyle>
          <a:p>
            <a:pPr lvl="0"/>
            <a:r>
              <a:rPr lang="en-US" altLang="ko-KR" noProof="0"/>
              <a:t>Click icon to add picture</a:t>
            </a:r>
            <a:endParaRPr lang="ko-KR" altLang="en-US" noProof="0" dirty="0"/>
          </a:p>
        </p:txBody>
      </p:sp>
    </p:spTree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6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2801600" cy="33329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25821" tIns="62911" rIns="125821" bIns="62911" anchor="ctr"/>
          <a:lstStyle>
            <a:lvl1pPr marL="0" indent="0" algn="ctr">
              <a:buNone/>
              <a:defRPr sz="17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29107" indent="0">
              <a:buNone/>
              <a:defRPr sz="3900"/>
            </a:lvl2pPr>
            <a:lvl3pPr marL="1258214" indent="0">
              <a:buNone/>
              <a:defRPr sz="3300"/>
            </a:lvl3pPr>
            <a:lvl4pPr marL="1887322" indent="0">
              <a:buNone/>
              <a:defRPr sz="2800"/>
            </a:lvl4pPr>
            <a:lvl5pPr marL="2516429" indent="0">
              <a:buNone/>
              <a:defRPr sz="2800"/>
            </a:lvl5pPr>
            <a:lvl6pPr marL="3145536" indent="0">
              <a:buNone/>
              <a:defRPr sz="2800"/>
            </a:lvl6pPr>
            <a:lvl7pPr marL="3774643" indent="0">
              <a:buNone/>
              <a:defRPr sz="2800"/>
            </a:lvl7pPr>
            <a:lvl8pPr marL="4403750" indent="0">
              <a:buNone/>
              <a:defRPr sz="2800"/>
            </a:lvl8pPr>
            <a:lvl9pPr marL="5032858" indent="0">
              <a:buNone/>
              <a:defRPr sz="2800"/>
            </a:lvl9pPr>
          </a:lstStyle>
          <a:p>
            <a:pPr lvl="0"/>
            <a:r>
              <a:rPr lang="en-US" altLang="ko-KR" noProof="0"/>
              <a:t>Click icon to add picture</a:t>
            </a:r>
            <a:endParaRPr lang="ko-KR" altLang="en-US" noProof="0" dirty="0"/>
          </a:p>
        </p:txBody>
      </p:sp>
    </p:spTree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8EB4E3">
            <a:alpha val="61176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</p:sldLayoutIdLst>
  <p:transition spd="slow">
    <p:fade/>
  </p:transition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6100" kern="1200">
          <a:solidFill>
            <a:schemeClr val="tx1"/>
          </a:solidFill>
          <a:latin typeface="+mj-lt"/>
          <a:ea typeface="+mj-ea"/>
          <a:cs typeface="Arial Unicode M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6100">
          <a:solidFill>
            <a:schemeClr val="tx1"/>
          </a:solidFill>
          <a:latin typeface="Arial" panose="020B0604020202020204" pitchFamily="34" charset="0"/>
          <a:ea typeface="Arial Unicode MS"/>
          <a:cs typeface="Arial Unicode MS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6100">
          <a:solidFill>
            <a:schemeClr val="tx1"/>
          </a:solidFill>
          <a:latin typeface="Arial" panose="020B0604020202020204" pitchFamily="34" charset="0"/>
          <a:ea typeface="Arial Unicode MS"/>
          <a:cs typeface="Arial Unicode MS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6100">
          <a:solidFill>
            <a:schemeClr val="tx1"/>
          </a:solidFill>
          <a:latin typeface="Arial" panose="020B0604020202020204" pitchFamily="34" charset="0"/>
          <a:ea typeface="Arial Unicode MS"/>
          <a:cs typeface="Arial Unicode MS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6100">
          <a:solidFill>
            <a:schemeClr val="tx1"/>
          </a:solidFill>
          <a:latin typeface="Arial" panose="020B0604020202020204" pitchFamily="34" charset="0"/>
          <a:ea typeface="Arial Unicode MS"/>
          <a:cs typeface="Arial Unicode MS"/>
        </a:defRPr>
      </a:lvl5pPr>
      <a:lvl6pPr marL="629107" algn="ctr" rtl="0" fontAlgn="base" latinLnBrk="1">
        <a:spcBef>
          <a:spcPct val="0"/>
        </a:spcBef>
        <a:spcAft>
          <a:spcPct val="0"/>
        </a:spcAft>
        <a:defRPr sz="6100">
          <a:solidFill>
            <a:schemeClr val="tx1"/>
          </a:solidFill>
          <a:latin typeface="Arial" panose="020B0604020202020204" pitchFamily="34" charset="0"/>
          <a:ea typeface="Arial Unicode MS"/>
          <a:cs typeface="Arial Unicode MS"/>
        </a:defRPr>
      </a:lvl6pPr>
      <a:lvl7pPr marL="1258214" algn="ctr" rtl="0" fontAlgn="base" latinLnBrk="1">
        <a:spcBef>
          <a:spcPct val="0"/>
        </a:spcBef>
        <a:spcAft>
          <a:spcPct val="0"/>
        </a:spcAft>
        <a:defRPr sz="6100">
          <a:solidFill>
            <a:schemeClr val="tx1"/>
          </a:solidFill>
          <a:latin typeface="Arial" panose="020B0604020202020204" pitchFamily="34" charset="0"/>
          <a:ea typeface="Arial Unicode MS"/>
          <a:cs typeface="Arial Unicode MS"/>
        </a:defRPr>
      </a:lvl7pPr>
      <a:lvl8pPr marL="1887322" algn="ctr" rtl="0" fontAlgn="base" latinLnBrk="1">
        <a:spcBef>
          <a:spcPct val="0"/>
        </a:spcBef>
        <a:spcAft>
          <a:spcPct val="0"/>
        </a:spcAft>
        <a:defRPr sz="6100">
          <a:solidFill>
            <a:schemeClr val="tx1"/>
          </a:solidFill>
          <a:latin typeface="Arial" panose="020B0604020202020204" pitchFamily="34" charset="0"/>
          <a:ea typeface="Arial Unicode MS"/>
          <a:cs typeface="Arial Unicode MS"/>
        </a:defRPr>
      </a:lvl8pPr>
      <a:lvl9pPr marL="2516429" algn="ctr" rtl="0" fontAlgn="base" latinLnBrk="1">
        <a:spcBef>
          <a:spcPct val="0"/>
        </a:spcBef>
        <a:spcAft>
          <a:spcPct val="0"/>
        </a:spcAft>
        <a:defRPr sz="6100">
          <a:solidFill>
            <a:schemeClr val="tx1"/>
          </a:solidFill>
          <a:latin typeface="Arial" panose="020B0604020202020204" pitchFamily="34" charset="0"/>
          <a:ea typeface="Arial Unicode MS"/>
          <a:cs typeface="Arial Unicode MS"/>
        </a:defRPr>
      </a:lvl9pPr>
    </p:titleStyle>
    <p:bodyStyle>
      <a:lvl1pPr marL="471830" indent="-47183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4400" kern="1200">
          <a:solidFill>
            <a:schemeClr val="tx1"/>
          </a:solidFill>
          <a:latin typeface="+mn-lt"/>
          <a:ea typeface="+mn-ea"/>
          <a:cs typeface="Arial Unicode MS"/>
        </a:defRPr>
      </a:lvl1pPr>
      <a:lvl2pPr marL="1022299" indent="-393192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3900" kern="1200">
          <a:solidFill>
            <a:schemeClr val="tx1"/>
          </a:solidFill>
          <a:latin typeface="+mn-lt"/>
          <a:ea typeface="+mn-ea"/>
          <a:cs typeface="Arial Unicode MS"/>
        </a:defRPr>
      </a:lvl2pPr>
      <a:lvl3pPr marL="1572768" indent="-314554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3300" kern="1200">
          <a:solidFill>
            <a:schemeClr val="tx1"/>
          </a:solidFill>
          <a:latin typeface="+mn-lt"/>
          <a:ea typeface="+mn-ea"/>
          <a:cs typeface="Arial Unicode MS"/>
        </a:defRPr>
      </a:lvl3pPr>
      <a:lvl4pPr marL="2201875" indent="-314554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Arial Unicode MS"/>
        </a:defRPr>
      </a:lvl4pPr>
      <a:lvl5pPr marL="2830982" indent="-314554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2800" kern="1200">
          <a:solidFill>
            <a:schemeClr val="tx1"/>
          </a:solidFill>
          <a:latin typeface="+mn-lt"/>
          <a:ea typeface="+mn-ea"/>
          <a:cs typeface="Arial Unicode MS"/>
        </a:defRPr>
      </a:lvl5pPr>
      <a:lvl6pPr marL="3460090" indent="-314554" algn="l" defTabSz="1258214" rtl="0" eaLnBrk="1" latinLnBrk="1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4089197" indent="-314554" algn="l" defTabSz="1258214" rtl="0" eaLnBrk="1" latinLnBrk="1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4718304" indent="-314554" algn="l" defTabSz="1258214" rtl="0" eaLnBrk="1" latinLnBrk="1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5347411" indent="-314554" algn="l" defTabSz="1258214" rtl="0" eaLnBrk="1" latinLnBrk="1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58214" rtl="0" eaLnBrk="1" latinLnBrk="1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1pPr>
      <a:lvl2pPr marL="629107" algn="l" defTabSz="1258214" rtl="0" eaLnBrk="1" latinLnBrk="1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258214" algn="l" defTabSz="1258214" rtl="0" eaLnBrk="1" latinLnBrk="1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3pPr>
      <a:lvl4pPr marL="1887322" algn="l" defTabSz="1258214" rtl="0" eaLnBrk="1" latinLnBrk="1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4pPr>
      <a:lvl5pPr marL="2516429" algn="l" defTabSz="1258214" rtl="0" eaLnBrk="1" latinLnBrk="1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5pPr>
      <a:lvl6pPr marL="3145536" algn="l" defTabSz="1258214" rtl="0" eaLnBrk="1" latinLnBrk="1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6pPr>
      <a:lvl7pPr marL="3774643" algn="l" defTabSz="1258214" rtl="0" eaLnBrk="1" latinLnBrk="1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7pPr>
      <a:lvl8pPr marL="4403750" algn="l" defTabSz="1258214" rtl="0" eaLnBrk="1" latinLnBrk="1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8pPr>
      <a:lvl9pPr marL="5032858" algn="l" defTabSz="1258214" rtl="0" eaLnBrk="1" latinLnBrk="1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880110" y="365126"/>
            <a:ext cx="110413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880110" y="1825625"/>
            <a:ext cx="1104138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6356351"/>
            <a:ext cx="28803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49B04A-5B51-407F-9BD4-E644B39D5CAA}" type="datetime1">
              <a:rPr lang="en-IN" smtClean="0"/>
              <a:pPr/>
              <a:t>11-07-2024</a:t>
            </a:fld>
            <a:endParaRPr lang="en-IN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6356351"/>
            <a:ext cx="43205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U19ITT53 / Data Warehousing &amp; Data Miming</a:t>
            </a:r>
            <a:endParaRPr lang="en-IN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6356351"/>
            <a:ext cx="28803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007541-7122-47D0-81F7-220A90B2D1EC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0110" y="365126"/>
            <a:ext cx="110413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110" y="1825625"/>
            <a:ext cx="1104138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6356351"/>
            <a:ext cx="28803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6356351"/>
            <a:ext cx="43205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6356351"/>
            <a:ext cx="28803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7F4F44-A264-4F82-A4D4-AD921B2A27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00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android.com/index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4" Type="http://schemas.openxmlformats.org/officeDocument/2006/relationships/hyperlink" Target="https://developer.apple.com/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8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8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wmf"/><Relationship Id="rId1" Type="http://schemas.openxmlformats.org/officeDocument/2006/relationships/slideLayout" Target="../slideLayouts/slideLayout2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3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0134600" y="6313488"/>
            <a:ext cx="2667000" cy="457200"/>
          </a:xfrm>
          <a:prstGeom prst="rect">
            <a:avLst/>
          </a:prstGeom>
        </p:spPr>
        <p:txBody>
          <a:bodyPr/>
          <a:lstStyle/>
          <a:p>
            <a:fld id="{E63BC08E-377D-4CA4-BD38-FB206FEAC5DB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1048644" name="Rectangle 2"/>
          <p:cNvSpPr txBox="1">
            <a:spLocks noChangeArrowheads="1"/>
          </p:cNvSpPr>
          <p:nvPr/>
        </p:nvSpPr>
        <p:spPr>
          <a:xfrm>
            <a:off x="518615" y="0"/>
            <a:ext cx="11354937" cy="1146411"/>
          </a:xfrm>
          <a:prstGeom prst="rect">
            <a:avLst/>
          </a:prstGeom>
        </p:spPr>
        <p:txBody>
          <a:bodyPr vert="horz" lIns="17996" tIns="46790" rIns="17996" bIns="46790" anchor="b" anchorCtr="0">
            <a:normAutofit fontScale="88563" lnSpcReduction="10000"/>
          </a:bodyPr>
          <a:lstStyle/>
          <a:p>
            <a:pPr lvl="0" algn="ctr"/>
            <a:r>
              <a:rPr lang="en-US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U20ITCM02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– Mobile</a:t>
            </a:r>
            <a:r>
              <a:rPr kumimoji="0" lang="en-US" sz="2800" b="1" i="0" u="none" strike="noStrike" kern="0" cap="none" spc="0" normalizeH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computing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III Year / V Semester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en-US" sz="28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T.Maheshwaran</a:t>
            </a:r>
            <a:r>
              <a:rPr kumimoji="0" 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, 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Assistant Professor, Department of IT,SMVEC</a:t>
            </a:r>
            <a:endParaRPr kumimoji="0" lang="en-GB" sz="2540" b="1" i="0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999" y="1447800"/>
            <a:ext cx="7425055" cy="5029200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9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91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>
                <a:solidFill>
                  <a:schemeClr val="bg1">
                    <a:lumMod val="60000"/>
                    <a:lumOff val="40000"/>
                  </a:schemeClr>
                </a:solidFill>
              </a:rPr>
              <a:pPr/>
              <a:t>10</a:t>
            </a:fld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097156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3441" y="76201"/>
            <a:ext cx="10948035" cy="298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97157" name="Picture 2" descr="https://upload.wikimedia.org/wikipedia/commons/thumb/4/44/GSM_ArchitecturePL.svg/2000px-GSM_ArchitecturePL.svg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66800" y="2895600"/>
            <a:ext cx="10774680" cy="3217986"/>
          </a:xfrm>
          <a:prstGeom prst="rect">
            <a:avLst/>
          </a:prstGeom>
          <a:noFill/>
        </p:spPr>
      </p:pic>
      <p:sp>
        <p:nvSpPr>
          <p:cNvPr id="1048692" name="TextBox 7"/>
          <p:cNvSpPr txBox="1"/>
          <p:nvPr/>
        </p:nvSpPr>
        <p:spPr>
          <a:xfrm>
            <a:off x="320040" y="5892225"/>
            <a:ext cx="12161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Figure 3- </a:t>
            </a:r>
            <a:r>
              <a:rPr lang="en-US" sz="2000" b="1" i="1" dirty="0">
                <a:solidFill>
                  <a:schemeClr val="bg2"/>
                </a:solidFill>
              </a:rPr>
              <a:t>Two-hop cellular communication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3" name="Content Placeholder 2"/>
          <p:cNvSpPr>
            <a:spLocks noGrp="1"/>
          </p:cNvSpPr>
          <p:nvPr>
            <p:ph idx="1"/>
          </p:nvPr>
        </p:nvSpPr>
        <p:spPr>
          <a:xfrm>
            <a:off x="0" y="685800"/>
            <a:ext cx="12801600" cy="2209800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Ad Hoc network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It does not use any fixed infrastructure and is based on multi-hop wireless communication as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show.</a:t>
            </a:r>
            <a:endParaRPr lang="en-US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869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209715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0080" y="2438400"/>
            <a:ext cx="11094720" cy="289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48695" name="TextBox 1048694"/>
          <p:cNvSpPr txBox="1"/>
          <p:nvPr/>
        </p:nvSpPr>
        <p:spPr>
          <a:xfrm>
            <a:off x="4400800" y="3219450"/>
            <a:ext cx="4000000" cy="51054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endParaRPr lang="en-GB" sz="2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7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12801600" cy="769441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Applications of Mobile Computing </a:t>
            </a:r>
          </a:p>
        </p:txBody>
      </p:sp>
      <p:sp>
        <p:nvSpPr>
          <p:cNvPr id="1048698" name="Rectangle 3"/>
          <p:cNvSpPr>
            <a:spLocks noGrp="1" noChangeArrowheads="1"/>
          </p:cNvSpPr>
          <p:nvPr>
            <p:ph idx="1"/>
          </p:nvPr>
        </p:nvSpPr>
        <p:spPr>
          <a:xfrm>
            <a:off x="213360" y="1371600"/>
            <a:ext cx="12588240" cy="4724400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Stock Information Collection/Control 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Emergency  services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For Estate Agents 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In courts 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In companies 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Credit Card Verification 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Taxi/Truck Dispatch 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Electronic Mail/Paging </a:t>
            </a:r>
          </a:p>
        </p:txBody>
      </p:sp>
      <p:sp>
        <p:nvSpPr>
          <p:cNvPr id="104869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87C2C-1539-4F9F-9826-C9C40EFEF630}" type="slidenum">
              <a:rPr lang="en-US"/>
              <a:pPr/>
              <a:t>12</a:t>
            </a:fld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3" name="Rectangle 2"/>
          <p:cNvSpPr>
            <a:spLocks noGrp="1" noChangeArrowheads="1"/>
          </p:cNvSpPr>
          <p:nvPr>
            <p:ph type="title"/>
          </p:nvPr>
        </p:nvSpPr>
        <p:spPr>
          <a:xfrm>
            <a:off x="746760" y="1"/>
            <a:ext cx="10881360" cy="584775"/>
          </a:xfrm>
        </p:spPr>
        <p:txBody>
          <a:bodyPr/>
          <a:lstStyle/>
          <a:p>
            <a:r>
              <a:rPr lang="en-US" sz="3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Applications Conti…</a:t>
            </a:r>
            <a:endParaRPr lang="en-US" altLang="zh-CN" sz="3200" dirty="0">
              <a:solidFill>
                <a:srgbClr val="FF0000"/>
              </a:solidFill>
              <a:latin typeface="Arial" panose="020B0604020202020204" pitchFamily="34" charset="0"/>
              <a:ea typeface="宋体" pitchFamily="2" charset="-122"/>
              <a:cs typeface="Arial" panose="020B0604020202020204" pitchFamily="34" charset="0"/>
            </a:endParaRPr>
          </a:p>
        </p:txBody>
      </p:sp>
      <p:sp>
        <p:nvSpPr>
          <p:cNvPr id="1048704" name="Rectangle 3"/>
          <p:cNvSpPr>
            <a:spLocks noGrp="1" noChangeArrowheads="1"/>
          </p:cNvSpPr>
          <p:nvPr>
            <p:ph idx="1"/>
          </p:nvPr>
        </p:nvSpPr>
        <p:spPr>
          <a:xfrm>
            <a:off x="0" y="533400"/>
            <a:ext cx="12801600" cy="6324600"/>
          </a:xfrm>
        </p:spPr>
        <p:txBody>
          <a:bodyPr/>
          <a:lstStyle/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Vehicles</a:t>
            </a:r>
          </a:p>
          <a:p>
            <a:pPr lvl="1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transmission of news, road condition, weather, music via DAB</a:t>
            </a:r>
          </a:p>
          <a:p>
            <a:pPr lvl="1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personal communication using GSM</a:t>
            </a:r>
          </a:p>
          <a:p>
            <a:pPr lvl="1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position via GPS</a:t>
            </a:r>
          </a:p>
          <a:p>
            <a:pPr lvl="1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local ad-hoc network with vehicles close-by to prevent accidents, guidance system, redundancy </a:t>
            </a:r>
          </a:p>
          <a:p>
            <a:pPr lvl="1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vehicle data (e.g., from busses, high-speed trains) can be transmitted in advance for maintenance </a:t>
            </a:r>
          </a:p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Medical</a:t>
            </a:r>
          </a:p>
          <a:p>
            <a:pPr lvl="1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Nurses/Doctors in Medical offices are now using Wireless Tablet PCs/WLAN to collect and share patient information.</a:t>
            </a:r>
          </a:p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Sales</a:t>
            </a:r>
          </a:p>
          <a:p>
            <a:pPr lvl="1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Sales representatives are using Tablet PCs with Smart phones for presentation, transmitting/access information among office, hotel, and customer location.</a:t>
            </a:r>
          </a:p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Emergencies</a:t>
            </a:r>
          </a:p>
          <a:p>
            <a:pPr lvl="1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Early transmission of patient data to the hospital, current status, first diagnosis </a:t>
            </a:r>
          </a:p>
          <a:p>
            <a:pPr lvl="1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Provide mobile infrastructure in dealing with Natural Disaster (earthquake, hurricane, fire), terrorist attacks, war, ...</a:t>
            </a:r>
            <a:endParaRPr lang="zh-CN" altLang="en-US" sz="2000" dirty="0">
              <a:latin typeface="Times New Roman" pitchFamily="18" charset="0"/>
              <a:ea typeface="宋体" pitchFamily="2" charset="-122"/>
              <a:cs typeface="Times New Roman" pitchFamily="18" charset="0"/>
            </a:endParaRPr>
          </a:p>
        </p:txBody>
      </p:sp>
      <p:sp>
        <p:nvSpPr>
          <p:cNvPr id="1048702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25950-4148-435B-A26B-13C0B36C98F9}" type="slidenum">
              <a:rPr lang="zh-CN" altLang="en-US"/>
              <a:pPr/>
              <a:t>13</a:t>
            </a:fld>
            <a:endParaRPr lang="en-US" altLang="zh-CN" dirty="0"/>
          </a:p>
        </p:txBody>
      </p:sp>
      <p:sp>
        <p:nvSpPr>
          <p:cNvPr id="1048705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10134600" y="6313488"/>
            <a:ext cx="2667000" cy="457200"/>
          </a:xfrm>
        </p:spPr>
        <p:txBody>
          <a:bodyPr/>
          <a:lstStyle/>
          <a:p>
            <a:fld id="{57C87C2C-1539-4F9F-9826-C9C40EFEF630}" type="slidenum">
              <a:rPr lang="en-US"/>
              <a:pPr/>
              <a:t>13</a:t>
            </a:fld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801600" cy="769441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Characteristics of Mobile Computing </a:t>
            </a:r>
          </a:p>
        </p:txBody>
      </p:sp>
      <p:sp>
        <p:nvSpPr>
          <p:cNvPr id="1048707" name="Content Placeholder 2"/>
          <p:cNvSpPr>
            <a:spLocks noGrp="1"/>
          </p:cNvSpPr>
          <p:nvPr>
            <p:ph idx="1"/>
          </p:nvPr>
        </p:nvSpPr>
        <p:spPr>
          <a:xfrm>
            <a:off x="0" y="1524000"/>
            <a:ext cx="12801600" cy="5029200"/>
          </a:xfrm>
        </p:spPr>
        <p:txBody>
          <a:bodyPr/>
          <a:lstStyle/>
          <a:p>
            <a:pPr>
              <a:lnSpc>
                <a:spcPct val="150000"/>
              </a:lnSpc>
              <a:buBlip>
                <a:blip r:embed="rId2"/>
              </a:buBlip>
            </a:pP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Ubiquity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– The ability of a user to perform computation from anywhere and at anytime.</a:t>
            </a:r>
          </a:p>
          <a:p>
            <a:pPr>
              <a:lnSpc>
                <a:spcPct val="150000"/>
              </a:lnSpc>
              <a:buBlip>
                <a:blip r:embed="rId2"/>
              </a:buBlip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Location awareness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– Many applications requires or value additions by location based services.</a:t>
            </a:r>
          </a:p>
          <a:p>
            <a:pPr>
              <a:lnSpc>
                <a:spcPct val="150000"/>
              </a:lnSpc>
              <a:buBlip>
                <a:blip r:embed="rId2"/>
              </a:buBlip>
            </a:pP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Adaptation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- Ability to adjust to bandwidth fluctuations without inconveniencing the user.</a:t>
            </a:r>
          </a:p>
        </p:txBody>
      </p:sp>
      <p:sp>
        <p:nvSpPr>
          <p:cNvPr id="104870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14</a:t>
            </a:fld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9" name="Content Placeholder 2"/>
          <p:cNvSpPr>
            <a:spLocks noGrp="1"/>
          </p:cNvSpPr>
          <p:nvPr>
            <p:ph idx="1"/>
          </p:nvPr>
        </p:nvSpPr>
        <p:spPr>
          <a:xfrm>
            <a:off x="0" y="533400"/>
            <a:ext cx="12801600" cy="5562600"/>
          </a:xfrm>
        </p:spPr>
        <p:txBody>
          <a:bodyPr/>
          <a:lstStyle/>
          <a:p>
            <a:pPr>
              <a:lnSpc>
                <a:spcPct val="150000"/>
              </a:lnSpc>
              <a:buBlip>
                <a:blip r:embed="rId2"/>
              </a:buBlip>
            </a:pP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Broadcas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t- Efficient delivery of data can be made simultaneously to hundreds of mobile users  </a:t>
            </a:r>
          </a:p>
          <a:p>
            <a:pPr>
              <a:lnSpc>
                <a:spcPct val="150000"/>
              </a:lnSpc>
              <a:buBlip>
                <a:blip r:embed="rId2"/>
              </a:buBlip>
            </a:pP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Personalization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– Services in a mobile environment can be easily personalized according to a user’s profile.  </a:t>
            </a:r>
          </a:p>
        </p:txBody>
      </p:sp>
      <p:sp>
        <p:nvSpPr>
          <p:cNvPr id="1048710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15</a:t>
            </a:fld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1" name="Title 1"/>
          <p:cNvSpPr>
            <a:spLocks noGrp="1"/>
          </p:cNvSpPr>
          <p:nvPr>
            <p:ph type="title"/>
          </p:nvPr>
        </p:nvSpPr>
        <p:spPr>
          <a:xfrm>
            <a:off x="0" y="193100"/>
            <a:ext cx="12374880" cy="584775"/>
          </a:xfrm>
        </p:spPr>
        <p:txBody>
          <a:bodyPr/>
          <a:lstStyle/>
          <a:p>
            <a:pPr algn="ctr"/>
            <a:r>
              <a:rPr lang="en-US" sz="3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Structure of Mobile Computing Application</a:t>
            </a:r>
          </a:p>
        </p:txBody>
      </p:sp>
      <p:sp>
        <p:nvSpPr>
          <p:cNvPr id="1048713" name="Content Placeholder 5"/>
          <p:cNvSpPr>
            <a:spLocks noGrp="1"/>
          </p:cNvSpPr>
          <p:nvPr>
            <p:ph idx="1"/>
          </p:nvPr>
        </p:nvSpPr>
        <p:spPr>
          <a:xfrm>
            <a:off x="0" y="914400"/>
            <a:ext cx="12801600" cy="3048000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A mobile computing application is usually structured In terms of the functionalities implemented .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As shown in the figures 2.3 and 2.4 the three tiers are named presentation tier, application tier and data tier.</a:t>
            </a:r>
          </a:p>
        </p:txBody>
      </p:sp>
      <p:sp>
        <p:nvSpPr>
          <p:cNvPr id="1048712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2097159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4138602"/>
            <a:ext cx="10881360" cy="27193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9716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0" y="1"/>
            <a:ext cx="12801600" cy="6858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4871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17</a:t>
            </a:fld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6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12801600" cy="6553200"/>
          </a:xfrm>
        </p:spPr>
        <p:txBody>
          <a:bodyPr/>
          <a:lstStyle/>
          <a:p>
            <a:endParaRPr lang="en-US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Blip>
                <a:blip r:embed="rId2"/>
              </a:buBlip>
            </a:pP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Presentation tier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– The topmost level, concerns the user interface. It facilitates the users to issue requests and to present the results meaningfully. It includes web browsers and client programs.</a:t>
            </a:r>
          </a:p>
          <a:p>
            <a:pPr>
              <a:buBlip>
                <a:blip r:embed="rId2"/>
              </a:buBlip>
            </a:pP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Application tier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– It is responsible for making logical decisions and performing calculations. Implemented using Java, .NET services, cold fusion etc. Implemented on a fixed server.</a:t>
            </a:r>
          </a:p>
          <a:p>
            <a:pPr>
              <a:buBlip>
                <a:blip r:embed="rId2"/>
              </a:buBlip>
            </a:pP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Data tier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– Responsible for data storage, access and manipulation. Implemented on a fixed server.</a:t>
            </a:r>
          </a:p>
        </p:txBody>
      </p:sp>
      <p:sp>
        <p:nvSpPr>
          <p:cNvPr id="1048717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18</a:t>
            </a:fld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8" name="Title 3"/>
          <p:cNvSpPr>
            <a:spLocks noGrp="1"/>
          </p:cNvSpPr>
          <p:nvPr>
            <p:ph type="title"/>
          </p:nvPr>
        </p:nvSpPr>
        <p:spPr>
          <a:xfrm>
            <a:off x="426720" y="381000"/>
            <a:ext cx="12268200" cy="1143000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MEDIA ACCESS CONTROL(MAC)</a:t>
            </a:r>
            <a:endParaRPr lang="en-US" sz="40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8719" name="Content Placeholder 4"/>
          <p:cNvSpPr>
            <a:spLocks noGrp="1"/>
          </p:cNvSpPr>
          <p:nvPr>
            <p:ph idx="1"/>
          </p:nvPr>
        </p:nvSpPr>
        <p:spPr>
          <a:xfrm>
            <a:off x="0" y="1524000"/>
            <a:ext cx="12801600" cy="45720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Media access control (MAC) protocols enforce a methodology to allow multiple devices access to a shared media network. 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The primary task of any MAC protocol is to control the access of the nodes to shared medium.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MAC protocol is the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sublayer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of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datalink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layer (or) first protocol layer above the Physical Layer</a:t>
            </a:r>
          </a:p>
        </p:txBody>
      </p:sp>
      <p:sp>
        <p:nvSpPr>
          <p:cNvPr id="104872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FAEEA-101A-49E7-89AB-6470F50159D5}" type="slidenum">
              <a:rPr lang="en-US" smtClean="0"/>
              <a:pPr/>
              <a:t>19</a:t>
            </a:fld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Course Outcomes</a:t>
            </a:r>
            <a:endParaRPr lang="en-IN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599" name="Content Placeholder 2"/>
          <p:cNvSpPr>
            <a:spLocks noGrp="1"/>
          </p:cNvSpPr>
          <p:nvPr>
            <p:ph idx="1"/>
          </p:nvPr>
        </p:nvSpPr>
        <p:spPr>
          <a:xfrm>
            <a:off x="496614" y="1466193"/>
            <a:ext cx="12001500" cy="4710770"/>
          </a:xfrm>
        </p:spPr>
        <p:txBody>
          <a:bodyPr>
            <a:normAutofit/>
          </a:bodyPr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CO1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- Explain the basics of mobile telecommunication system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(K2) 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CO2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- Articulate the required functionality at each layer for given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        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            application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(K2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CO3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- Identify solution for all functionality at each layer.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(K1)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CO4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- Use simulator tools and design Ad hoc networks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(K3)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CO5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- Develop a mobile application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(K6)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860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7541-7122-47D0-81F7-220A90B2D1EC}" type="slidenum">
              <a:rPr lang="en-IN" smtClean="0"/>
              <a:pPr/>
              <a:t>2</a:t>
            </a:fld>
            <a:endParaRPr lang="en-I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4" name="Title 3"/>
          <p:cNvSpPr>
            <a:spLocks noGrp="1"/>
          </p:cNvSpPr>
          <p:nvPr>
            <p:ph type="title"/>
          </p:nvPr>
        </p:nvSpPr>
        <p:spPr>
          <a:xfrm>
            <a:off x="426720" y="381000"/>
            <a:ext cx="12268200" cy="1143000"/>
          </a:xfrm>
        </p:spPr>
        <p:txBody>
          <a:bodyPr>
            <a:noAutofit/>
          </a:bodyPr>
          <a:lstStyle/>
          <a:p>
            <a:r>
              <a:rPr lang="en-US" sz="4000" b="1" dirty="0">
                <a:latin typeface="Times New Roman" pitchFamily="18" charset="0"/>
                <a:cs typeface="Times New Roman" pitchFamily="18" charset="0"/>
              </a:rPr>
              <a:t>MEDIA ACCESS CONTROL(MAC)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8725" name="Content Placeholder 4"/>
          <p:cNvSpPr>
            <a:spLocks noGrp="1"/>
          </p:cNvSpPr>
          <p:nvPr>
            <p:ph idx="1"/>
          </p:nvPr>
        </p:nvSpPr>
        <p:spPr>
          <a:xfrm>
            <a:off x="0" y="1629594"/>
            <a:ext cx="12801600" cy="4572000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 It is responsible for flow control and multiplexing for transmission medium. </a:t>
            </a:r>
          </a:p>
          <a:p>
            <a:pPr>
              <a:buFont typeface="Wingdings" pitchFamily="2" charset="2"/>
              <a:buChar char="Ø"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It controls the transmission of data packets via remotely shared channels.</a:t>
            </a:r>
          </a:p>
          <a:p>
            <a:pPr>
              <a:buFont typeface="Wingdings" pitchFamily="2" charset="2"/>
              <a:buChar char="Ø"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 It sends data over the network interface card.</a:t>
            </a:r>
          </a:p>
          <a:p>
            <a:pPr>
              <a:lnSpc>
                <a:spcPct val="150000"/>
              </a:lnSpc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872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FAEEA-101A-49E7-89AB-6470F50159D5}" type="slidenum">
              <a:rPr lang="en-US" smtClean="0"/>
              <a:pPr/>
              <a:t>20</a:t>
            </a:fld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0" name="Title 3"/>
          <p:cNvSpPr>
            <a:spLocks noGrp="1"/>
          </p:cNvSpPr>
          <p:nvPr>
            <p:ph type="title"/>
          </p:nvPr>
        </p:nvSpPr>
        <p:spPr>
          <a:xfrm>
            <a:off x="426720" y="381000"/>
            <a:ext cx="12268200" cy="1143000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>
                <a:latin typeface="Times New Roman" pitchFamily="18" charset="0"/>
                <a:cs typeface="Times New Roman" pitchFamily="18" charset="0"/>
              </a:rPr>
              <a:t>MEDIA ACCESS CONTROL(MAC)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9716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1981200" y="1295400"/>
            <a:ext cx="8587378" cy="48888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4873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FAEEA-101A-49E7-89AB-6470F50159D5}" type="slidenum">
              <a:rPr lang="en-US" smtClean="0"/>
              <a:pPr/>
              <a:t>21</a:t>
            </a:fld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5" name="Rectangle 2"/>
          <p:cNvSpPr>
            <a:spLocks noGrp="1" noChangeArrowheads="1"/>
          </p:cNvSpPr>
          <p:nvPr>
            <p:ph type="title"/>
          </p:nvPr>
        </p:nvSpPr>
        <p:spPr>
          <a:xfrm>
            <a:off x="2346960" y="-1074419"/>
            <a:ext cx="7711440" cy="3672839"/>
          </a:xfrm>
        </p:spPr>
        <p:txBody>
          <a:bodyPr/>
          <a:lstStyle/>
          <a:p>
            <a:pPr marL="41275" lvl="2" indent="-41275" algn="ctr">
              <a:lnSpc>
                <a:spcPct val="90000"/>
              </a:lnSpc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  <a:t/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</a:b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  <a:t/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</a:br>
            <a:r>
              <a:rPr lang="en-US" sz="3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 Layer in the OSI Model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  <a:t/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</a:b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  <a:t/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</a:br>
            <a:endParaRPr lang="en-US" b="1" dirty="0">
              <a:solidFill>
                <a:schemeClr val="accent1">
                  <a:lumMod val="50000"/>
                </a:schemeClr>
              </a:solidFill>
              <a:latin typeface="Agency FB" pitchFamily="34" charset="0"/>
              <a:cs typeface="Arial" pitchFamily="34" charset="0"/>
            </a:endParaRPr>
          </a:p>
        </p:txBody>
      </p:sp>
      <p:sp>
        <p:nvSpPr>
          <p:cNvPr id="1048736" name="Rectangle 4"/>
          <p:cNvSpPr/>
          <p:nvPr/>
        </p:nvSpPr>
        <p:spPr>
          <a:xfrm>
            <a:off x="640080" y="1600202"/>
            <a:ext cx="6080760" cy="5412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0" dirty="0"/>
              <a:t>The data link layer is the second lowest layer. It is divided into two </a:t>
            </a:r>
            <a:r>
              <a:rPr lang="en-US" sz="2800" b="0" dirty="0" err="1"/>
              <a:t>sublayers</a:t>
            </a:r>
            <a:r>
              <a:rPr lang="en-US" sz="2800" b="0" dirty="0"/>
              <a:t> −</a:t>
            </a:r>
          </a:p>
          <a:p>
            <a:endParaRPr lang="en-US" sz="2800" b="0" dirty="0"/>
          </a:p>
          <a:p>
            <a:pPr>
              <a:buFont typeface="Arial" pitchFamily="34" charset="0"/>
              <a:buChar char="•"/>
            </a:pPr>
            <a:r>
              <a:rPr lang="en-US" sz="2800" b="0" dirty="0"/>
              <a:t>The logical link control (LLC) </a:t>
            </a:r>
            <a:r>
              <a:rPr lang="en-US" sz="2800" b="0" dirty="0" err="1"/>
              <a:t>sublayer</a:t>
            </a:r>
            <a:endParaRPr lang="en-US" sz="2800" b="0" dirty="0"/>
          </a:p>
          <a:p>
            <a:pPr>
              <a:buFont typeface="Arial" pitchFamily="34" charset="0"/>
              <a:buChar char="•"/>
            </a:pPr>
            <a:r>
              <a:rPr lang="en-US" sz="2800" b="0" dirty="0"/>
              <a:t>The medium access control (MAC) </a:t>
            </a:r>
            <a:r>
              <a:rPr lang="en-US" sz="2800" b="0" dirty="0" err="1"/>
              <a:t>sublayer</a:t>
            </a:r>
            <a:endParaRPr lang="en-US" sz="2800" b="0" dirty="0"/>
          </a:p>
          <a:p>
            <a:endParaRPr lang="en-US" sz="2800" b="0" dirty="0"/>
          </a:p>
          <a:p>
            <a:r>
              <a:rPr lang="en-US" sz="2800" b="0" dirty="0"/>
              <a:t>The following diagram depicts the position of the MAC layer −</a:t>
            </a:r>
          </a:p>
          <a:p>
            <a:r>
              <a:rPr lang="en-US" sz="2400" dirty="0"/>
              <a:t/>
            </a:r>
            <a:br>
              <a:rPr lang="en-US" sz="2400" dirty="0"/>
            </a:br>
            <a:r>
              <a:rPr lang="en-US" sz="2400" b="0" dirty="0"/>
              <a:t>.</a:t>
            </a:r>
          </a:p>
        </p:txBody>
      </p:sp>
      <p:pic>
        <p:nvPicPr>
          <p:cNvPr id="2097162" name="Picture 2" descr="C:\Users\Personal\Downloads\application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934200" y="1447800"/>
            <a:ext cx="5627370" cy="4572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7" name="Rectangle 2"/>
          <p:cNvSpPr>
            <a:spLocks noGrp="1" noChangeArrowheads="1"/>
          </p:cNvSpPr>
          <p:nvPr>
            <p:ph type="title"/>
          </p:nvPr>
        </p:nvSpPr>
        <p:spPr>
          <a:xfrm>
            <a:off x="2346960" y="-1004569"/>
            <a:ext cx="8397240" cy="3075939"/>
          </a:xfrm>
        </p:spPr>
        <p:txBody>
          <a:bodyPr>
            <a:normAutofit/>
          </a:bodyPr>
          <a:lstStyle/>
          <a:p>
            <a:pPr marL="41275" lvl="2" indent="-41275" algn="ctr">
              <a:lnSpc>
                <a:spcPct val="90000"/>
              </a:lnSpc>
            </a:pP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 LAYER FUNCTIONS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8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8738" name="Rectangle 4"/>
          <p:cNvSpPr/>
          <p:nvPr/>
        </p:nvSpPr>
        <p:spPr>
          <a:xfrm>
            <a:off x="609600" y="1295400"/>
            <a:ext cx="11521440" cy="5139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C000"/>
              </a:buClr>
              <a:buFont typeface="Wingdings" pitchFamily="2" charset="2"/>
              <a:buChar char="Ø"/>
            </a:pPr>
            <a:r>
              <a:rPr lang="en-US" sz="2800" b="0" dirty="0"/>
              <a:t>It is responsible for encapsulating frames so that they are suitable for transmission via the physical medium.</a:t>
            </a:r>
          </a:p>
          <a:p>
            <a:pPr algn="just">
              <a:buClr>
                <a:srgbClr val="FFC000"/>
              </a:buClr>
              <a:buFont typeface="Wingdings" pitchFamily="2" charset="2"/>
              <a:buChar char="Ø"/>
            </a:pPr>
            <a:r>
              <a:rPr lang="en-US" sz="2800" b="0" dirty="0"/>
              <a:t>It resolves the addressing of source station as well as the destination station, or groups of destination stations.</a:t>
            </a:r>
          </a:p>
          <a:p>
            <a:pPr algn="just">
              <a:buClr>
                <a:srgbClr val="FFC000"/>
              </a:buClr>
              <a:buFont typeface="Wingdings" pitchFamily="2" charset="2"/>
              <a:buChar char="Ø"/>
            </a:pPr>
            <a:r>
              <a:rPr lang="en-US" sz="2800" b="0" dirty="0"/>
              <a:t>It performs multiple access resolutions when more than one data frame is to be transmitted. It determines the channel access methods for transmission.</a:t>
            </a:r>
          </a:p>
          <a:p>
            <a:pPr algn="just">
              <a:buClr>
                <a:srgbClr val="FFC000"/>
              </a:buClr>
              <a:buFont typeface="Wingdings" pitchFamily="2" charset="2"/>
              <a:buChar char="Ø"/>
            </a:pPr>
            <a:r>
              <a:rPr lang="en-US" sz="2800" b="0" dirty="0"/>
              <a:t>It also performs collision resolution and initiating retransmission in case of collisions.</a:t>
            </a:r>
          </a:p>
          <a:p>
            <a:pPr algn="just">
              <a:buClr>
                <a:srgbClr val="FFC000"/>
              </a:buClr>
              <a:buFont typeface="Wingdings" pitchFamily="2" charset="2"/>
              <a:buChar char="Ø"/>
            </a:pPr>
            <a:r>
              <a:rPr lang="en-US" sz="2800" b="0" dirty="0"/>
              <a:t>It generates the frame check sequences and thus contributes to protection against transmission errors.</a:t>
            </a:r>
          </a:p>
          <a:p>
            <a:r>
              <a:rPr lang="en-US" sz="2400" dirty="0"/>
              <a:t/>
            </a:r>
            <a:br>
              <a:rPr lang="en-US" sz="2400" dirty="0"/>
            </a:br>
            <a:r>
              <a:rPr lang="en-US" sz="2400" b="0" dirty="0"/>
              <a:t>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9" name="Rectangle 2"/>
          <p:cNvSpPr>
            <a:spLocks noGrp="1" noChangeArrowheads="1"/>
          </p:cNvSpPr>
          <p:nvPr>
            <p:ph type="title"/>
          </p:nvPr>
        </p:nvSpPr>
        <p:spPr>
          <a:xfrm>
            <a:off x="2346960" y="-668019"/>
            <a:ext cx="6035040" cy="2479039"/>
          </a:xfrm>
        </p:spPr>
        <p:txBody>
          <a:bodyPr/>
          <a:lstStyle/>
          <a:p>
            <a:pPr marL="41275" lvl="2" indent="-41275" algn="ctr">
              <a:lnSpc>
                <a:spcPct val="90000"/>
              </a:lnSpc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  <a:t/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</a:b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  <a:t/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</a:br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 ADDRESS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  <a:t/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</a:br>
            <a:endParaRPr lang="en-US" b="1" dirty="0">
              <a:solidFill>
                <a:schemeClr val="accent1">
                  <a:lumMod val="50000"/>
                </a:schemeClr>
              </a:solidFill>
              <a:latin typeface="Agency FB" pitchFamily="34" charset="0"/>
              <a:cs typeface="Arial" pitchFamily="34" charset="0"/>
            </a:endParaRPr>
          </a:p>
        </p:txBody>
      </p:sp>
      <p:sp>
        <p:nvSpPr>
          <p:cNvPr id="1048740" name="Rectangle 4"/>
          <p:cNvSpPr/>
          <p:nvPr/>
        </p:nvSpPr>
        <p:spPr>
          <a:xfrm>
            <a:off x="609600" y="1295400"/>
            <a:ext cx="11521440" cy="55707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C000"/>
              </a:buClr>
              <a:buFont typeface="Wingdings" pitchFamily="2" charset="2"/>
              <a:buChar char="Ø"/>
            </a:pPr>
            <a:r>
              <a:rPr lang="en-US" sz="2800" dirty="0"/>
              <a:t>MAC address or media access control address is a unique identifier allotted to a network interface controller (NIC) of a device. </a:t>
            </a:r>
          </a:p>
          <a:p>
            <a:pPr algn="just">
              <a:buClr>
                <a:srgbClr val="FFC000"/>
              </a:buClr>
              <a:buFont typeface="Wingdings" pitchFamily="2" charset="2"/>
              <a:buChar char="Ø"/>
            </a:pPr>
            <a:r>
              <a:rPr lang="en-US" sz="2800" dirty="0"/>
              <a:t>It is used as a network address for data transmission within a network segment like Ethernet, Wi-Fi, and Bluetooth.</a:t>
            </a:r>
          </a:p>
          <a:p>
            <a:pPr algn="just">
              <a:buClr>
                <a:srgbClr val="FFC000"/>
              </a:buClr>
              <a:buFont typeface="Wingdings" pitchFamily="2" charset="2"/>
              <a:buChar char="Ø"/>
            </a:pPr>
            <a:endParaRPr lang="en-US" sz="2800" dirty="0"/>
          </a:p>
          <a:p>
            <a:pPr algn="just">
              <a:buClr>
                <a:srgbClr val="FFC000"/>
              </a:buClr>
              <a:buFont typeface="Wingdings" pitchFamily="2" charset="2"/>
              <a:buChar char="Ø"/>
            </a:pPr>
            <a:r>
              <a:rPr lang="en-US" sz="2800" dirty="0"/>
              <a:t>MAC address is assigned to a network adapter at the time of manufacturing. It is hardwired or hard-coded in the network interface card (NIC). </a:t>
            </a:r>
          </a:p>
          <a:p>
            <a:pPr algn="just">
              <a:buClr>
                <a:srgbClr val="FFC000"/>
              </a:buClr>
              <a:buFont typeface="Wingdings" pitchFamily="2" charset="2"/>
              <a:buChar char="Ø"/>
            </a:pPr>
            <a:endParaRPr lang="en-US" sz="2800" dirty="0"/>
          </a:p>
          <a:p>
            <a:pPr algn="just">
              <a:buClr>
                <a:srgbClr val="FFC000"/>
              </a:buClr>
              <a:buFont typeface="Wingdings" pitchFamily="2" charset="2"/>
              <a:buChar char="Ø"/>
            </a:pPr>
            <a:r>
              <a:rPr lang="en-US" sz="2800" dirty="0"/>
              <a:t>A MAC address comprises of six groups of two hexadecimal digits, separated by hyphens, colons, or no separators. An example of a MAC address is 00:0A:89:5B:F0:11.</a:t>
            </a:r>
          </a:p>
          <a:p>
            <a:r>
              <a:rPr lang="en-US" sz="2400" dirty="0"/>
              <a:t/>
            </a:r>
            <a:br>
              <a:rPr lang="en-US" sz="2400" dirty="0"/>
            </a:br>
            <a:r>
              <a:rPr lang="en-US" sz="2400" b="0" dirty="0"/>
              <a:t>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1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-629919"/>
            <a:ext cx="11963400" cy="2479039"/>
          </a:xfrm>
        </p:spPr>
        <p:txBody>
          <a:bodyPr/>
          <a:lstStyle/>
          <a:p>
            <a:pPr marL="41275" lvl="2" indent="-41275" algn="ctr">
              <a:lnSpc>
                <a:spcPct val="90000"/>
              </a:lnSpc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  <a:t/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</a:b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  <a:t/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</a:br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Taxonomy (classification) of MAC Protocols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  <a:t/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</a:br>
            <a:endParaRPr lang="en-US" b="1" dirty="0">
              <a:solidFill>
                <a:schemeClr val="accent1">
                  <a:lumMod val="50000"/>
                </a:schemeClr>
              </a:solidFill>
              <a:latin typeface="Agency FB" pitchFamily="34" charset="0"/>
              <a:cs typeface="Arial" pitchFamily="34" charset="0"/>
            </a:endParaRPr>
          </a:p>
        </p:txBody>
      </p:sp>
      <p:sp>
        <p:nvSpPr>
          <p:cNvPr id="1048742" name="Rectangle 4"/>
          <p:cNvSpPr/>
          <p:nvPr/>
        </p:nvSpPr>
        <p:spPr>
          <a:xfrm>
            <a:off x="533400" y="1933575"/>
            <a:ext cx="11521440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dirty="0"/>
              <a:t>A large number of MAC	protocols have been proposed. These MAC protocols can be broadly divided into the following three categories:</a:t>
            </a:r>
          </a:p>
          <a:p>
            <a:pPr algn="just"/>
            <a:endParaRPr lang="en-US" sz="3200" dirty="0"/>
          </a:p>
          <a:p>
            <a:pPr algn="just">
              <a:buClr>
                <a:srgbClr val="FFC000"/>
              </a:buClr>
              <a:buFont typeface="Wingdings" pitchFamily="2" charset="2"/>
              <a:buChar char="Ø"/>
            </a:pPr>
            <a:r>
              <a:rPr lang="en-US" sz="3200" dirty="0"/>
              <a:t>Fixed assignment schemes</a:t>
            </a:r>
          </a:p>
          <a:p>
            <a:pPr algn="just">
              <a:buClr>
                <a:srgbClr val="FFC000"/>
              </a:buClr>
              <a:buFont typeface="Wingdings" pitchFamily="2" charset="2"/>
              <a:buChar char="Ø"/>
            </a:pPr>
            <a:r>
              <a:rPr lang="en-US" sz="3200" dirty="0"/>
              <a:t>Random assignment schemes</a:t>
            </a:r>
          </a:p>
          <a:p>
            <a:pPr algn="just">
              <a:buClr>
                <a:srgbClr val="FFC000"/>
              </a:buClr>
              <a:buFont typeface="Wingdings" pitchFamily="2" charset="2"/>
              <a:buChar char="Ø"/>
            </a:pPr>
            <a:r>
              <a:rPr lang="en-US" sz="3200" dirty="0"/>
              <a:t>Demand-based schemes</a:t>
            </a:r>
          </a:p>
          <a:p>
            <a:r>
              <a:rPr lang="en-US" sz="2400" dirty="0"/>
              <a:t/>
            </a:r>
            <a:br>
              <a:rPr lang="en-US" sz="2400" dirty="0"/>
            </a:br>
            <a:r>
              <a:rPr lang="en-US" sz="2400" b="0" dirty="0"/>
              <a:t>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3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93356"/>
            <a:ext cx="12801600" cy="1412240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Classification of</a:t>
            </a:r>
            <a:b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wireless MAC protocols</a:t>
            </a:r>
          </a:p>
        </p:txBody>
      </p:sp>
      <p:sp>
        <p:nvSpPr>
          <p:cNvPr id="1048752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1048744" name="Text Box 4"/>
          <p:cNvSpPr txBox="1">
            <a:spLocks noChangeArrowheads="1"/>
          </p:cNvSpPr>
          <p:nvPr/>
        </p:nvSpPr>
        <p:spPr bwMode="auto">
          <a:xfrm>
            <a:off x="4160520" y="2286001"/>
            <a:ext cx="4587240" cy="466725"/>
          </a:xfrm>
          <a:prstGeom prst="rect">
            <a:avLst/>
          </a:prstGeom>
          <a:noFill/>
          <a:ln w="9525">
            <a:solidFill>
              <a:srgbClr val="FFCC99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0" dirty="0"/>
              <a:t>Wireless MAC protocols</a:t>
            </a:r>
          </a:p>
        </p:txBody>
      </p:sp>
      <p:sp>
        <p:nvSpPr>
          <p:cNvPr id="1048745" name="Text Box 5"/>
          <p:cNvSpPr txBox="1">
            <a:spLocks noChangeArrowheads="1"/>
          </p:cNvSpPr>
          <p:nvPr/>
        </p:nvSpPr>
        <p:spPr bwMode="auto">
          <a:xfrm>
            <a:off x="746760" y="3733800"/>
            <a:ext cx="3413760" cy="802640"/>
          </a:xfrm>
          <a:prstGeom prst="rect">
            <a:avLst/>
          </a:prstGeom>
          <a:noFill/>
          <a:ln w="9525">
            <a:solidFill>
              <a:srgbClr val="FFCC99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0" dirty="0"/>
              <a:t>Fixed-assignment schemes</a:t>
            </a:r>
          </a:p>
        </p:txBody>
      </p:sp>
      <p:sp>
        <p:nvSpPr>
          <p:cNvPr id="1048746" name="Text Box 6"/>
          <p:cNvSpPr txBox="1">
            <a:spLocks noChangeArrowheads="1"/>
          </p:cNvSpPr>
          <p:nvPr/>
        </p:nvSpPr>
        <p:spPr bwMode="auto">
          <a:xfrm>
            <a:off x="4693920" y="3733800"/>
            <a:ext cx="3413760" cy="802640"/>
          </a:xfrm>
          <a:prstGeom prst="rect">
            <a:avLst/>
          </a:prstGeom>
          <a:noFill/>
          <a:ln w="9525">
            <a:solidFill>
              <a:srgbClr val="FFCC99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0" dirty="0"/>
              <a:t>Random-access schemes</a:t>
            </a:r>
          </a:p>
        </p:txBody>
      </p:sp>
      <p:sp>
        <p:nvSpPr>
          <p:cNvPr id="1048747" name="Text Box 7"/>
          <p:cNvSpPr txBox="1">
            <a:spLocks noChangeArrowheads="1"/>
          </p:cNvSpPr>
          <p:nvPr/>
        </p:nvSpPr>
        <p:spPr bwMode="auto">
          <a:xfrm>
            <a:off x="8641080" y="3733800"/>
            <a:ext cx="3413760" cy="802640"/>
          </a:xfrm>
          <a:prstGeom prst="rect">
            <a:avLst/>
          </a:prstGeom>
          <a:noFill/>
          <a:ln w="9525">
            <a:solidFill>
              <a:srgbClr val="FFCC99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0" dirty="0"/>
              <a:t>Reservation - based schemes</a:t>
            </a:r>
          </a:p>
        </p:txBody>
      </p:sp>
      <p:cxnSp>
        <p:nvCxnSpPr>
          <p:cNvPr id="3145728" name="AutoShape 8"/>
          <p:cNvCxnSpPr>
            <a:cxnSpLocks noChangeShapeType="1"/>
            <a:stCxn id="1048744" idx="2"/>
            <a:endCxn id="1048745" idx="0"/>
          </p:cNvCxnSpPr>
          <p:nvPr/>
        </p:nvCxnSpPr>
        <p:spPr bwMode="auto">
          <a:xfrm flipH="1">
            <a:off x="2453640" y="2752726"/>
            <a:ext cx="4000500" cy="981075"/>
          </a:xfrm>
          <a:prstGeom prst="straightConnector1">
            <a:avLst/>
          </a:prstGeom>
          <a:noFill/>
          <a:ln w="9525">
            <a:solidFill>
              <a:srgbClr val="FFCC99"/>
            </a:solidFill>
            <a:round/>
            <a:headEnd/>
            <a:tailEnd/>
          </a:ln>
          <a:effectLst/>
        </p:spPr>
      </p:cxnSp>
      <p:cxnSp>
        <p:nvCxnSpPr>
          <p:cNvPr id="3145729" name="AutoShape 9"/>
          <p:cNvCxnSpPr>
            <a:cxnSpLocks noChangeShapeType="1"/>
            <a:stCxn id="1048744" idx="2"/>
            <a:endCxn id="1048746" idx="0"/>
          </p:cNvCxnSpPr>
          <p:nvPr/>
        </p:nvCxnSpPr>
        <p:spPr bwMode="auto">
          <a:xfrm rot="5400000">
            <a:off x="5936933" y="3216593"/>
            <a:ext cx="981074" cy="53340"/>
          </a:xfrm>
          <a:prstGeom prst="straightConnector1">
            <a:avLst/>
          </a:prstGeom>
          <a:noFill/>
          <a:ln w="9525">
            <a:solidFill>
              <a:srgbClr val="FFCC99"/>
            </a:solidFill>
            <a:round/>
            <a:headEnd/>
            <a:tailEnd/>
          </a:ln>
          <a:effectLst/>
        </p:spPr>
      </p:cxnSp>
      <p:cxnSp>
        <p:nvCxnSpPr>
          <p:cNvPr id="3145730" name="AutoShape 10"/>
          <p:cNvCxnSpPr>
            <a:cxnSpLocks noChangeShapeType="1"/>
            <a:stCxn id="1048744" idx="2"/>
            <a:endCxn id="1048747" idx="0"/>
          </p:cNvCxnSpPr>
          <p:nvPr/>
        </p:nvCxnSpPr>
        <p:spPr bwMode="auto">
          <a:xfrm rot="16200000" flipH="1">
            <a:off x="7910514" y="1296352"/>
            <a:ext cx="981075" cy="3893820"/>
          </a:xfrm>
          <a:prstGeom prst="straightConnector1">
            <a:avLst/>
          </a:prstGeom>
          <a:noFill/>
          <a:ln w="9525">
            <a:solidFill>
              <a:srgbClr val="FFCC99"/>
            </a:solidFill>
            <a:round/>
            <a:headEnd/>
            <a:tailEnd/>
          </a:ln>
          <a:effectLst/>
        </p:spPr>
      </p:cxnSp>
      <p:sp>
        <p:nvSpPr>
          <p:cNvPr id="1048748" name="Text Box 11"/>
          <p:cNvSpPr txBox="1">
            <a:spLocks noChangeArrowheads="1"/>
          </p:cNvSpPr>
          <p:nvPr/>
        </p:nvSpPr>
        <p:spPr bwMode="auto">
          <a:xfrm>
            <a:off x="746761" y="4572000"/>
            <a:ext cx="2392680" cy="4470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b="0" dirty="0"/>
              <a:t>Circuit-switched</a:t>
            </a:r>
          </a:p>
        </p:txBody>
      </p:sp>
      <p:sp>
        <p:nvSpPr>
          <p:cNvPr id="1048749" name="Text Box 12"/>
          <p:cNvSpPr txBox="1">
            <a:spLocks noChangeArrowheads="1"/>
          </p:cNvSpPr>
          <p:nvPr/>
        </p:nvSpPr>
        <p:spPr bwMode="auto">
          <a:xfrm>
            <a:off x="4587241" y="4648200"/>
            <a:ext cx="2862579" cy="4470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b="0" dirty="0"/>
              <a:t>CL packet-switched</a:t>
            </a:r>
          </a:p>
        </p:txBody>
      </p:sp>
      <p:sp>
        <p:nvSpPr>
          <p:cNvPr id="1048750" name="Text Box 13"/>
          <p:cNvSpPr txBox="1">
            <a:spLocks noChangeArrowheads="1"/>
          </p:cNvSpPr>
          <p:nvPr/>
        </p:nvSpPr>
        <p:spPr bwMode="auto">
          <a:xfrm>
            <a:off x="8321040" y="4953000"/>
            <a:ext cx="2913380" cy="4470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b="0" dirty="0"/>
              <a:t>CO packet-switched</a:t>
            </a:r>
          </a:p>
        </p:txBody>
      </p:sp>
      <p:sp>
        <p:nvSpPr>
          <p:cNvPr id="1048751" name="TextBox 13"/>
          <p:cNvSpPr txBox="1"/>
          <p:nvPr/>
        </p:nvSpPr>
        <p:spPr>
          <a:xfrm>
            <a:off x="1386840" y="5638801"/>
            <a:ext cx="6913880" cy="4470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 – Connection Less. CO – Connection Oriented  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3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1"/>
            <a:ext cx="12801600" cy="769441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Circuit switching</a:t>
            </a:r>
          </a:p>
        </p:txBody>
      </p:sp>
      <p:sp>
        <p:nvSpPr>
          <p:cNvPr id="104875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2097163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38400" y="1981200"/>
            <a:ext cx="8229599" cy="3424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5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1"/>
            <a:ext cx="12801600" cy="769441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Packet switching</a:t>
            </a:r>
          </a:p>
        </p:txBody>
      </p:sp>
      <p:sp>
        <p:nvSpPr>
          <p:cNvPr id="104875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209716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33600" y="1447800"/>
            <a:ext cx="87630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7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1"/>
            <a:ext cx="12801600" cy="769441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packet switching</a:t>
            </a:r>
          </a:p>
        </p:txBody>
      </p:sp>
      <p:sp>
        <p:nvSpPr>
          <p:cNvPr id="104875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2097165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57400" y="2133600"/>
            <a:ext cx="8534400" cy="3267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Title 1"/>
          <p:cNvSpPr>
            <a:spLocks noGrp="1"/>
          </p:cNvSpPr>
          <p:nvPr>
            <p:ph type="title"/>
          </p:nvPr>
        </p:nvSpPr>
        <p:spPr>
          <a:xfrm>
            <a:off x="838200" y="228600"/>
            <a:ext cx="11041380" cy="930274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Syllabus</a:t>
            </a:r>
            <a:endParaRPr lang="en-IN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587" name="Content Placeholder 2"/>
          <p:cNvSpPr>
            <a:spLocks noGrp="1"/>
          </p:cNvSpPr>
          <p:nvPr>
            <p:ph idx="1"/>
          </p:nvPr>
        </p:nvSpPr>
        <p:spPr>
          <a:xfrm>
            <a:off x="496614" y="1143000"/>
            <a:ext cx="12001500" cy="5257800"/>
          </a:xfrm>
        </p:spPr>
        <p:txBody>
          <a:bodyPr>
            <a:normAutofit fontScale="39286" lnSpcReduction="20000"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46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 I INTRODUCTION                                                                                        </a:t>
            </a:r>
            <a:endParaRPr lang="en-US" sz="46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	Mobile Computing – Mobile Computing Vs Wireless Networking – Mobile Computing Applications – Characteristics of Mobile computing – Structure of Mobile Computing Application. MAC Protocols – Wireless MAC Issues – Fixed Assignment Schemes – Random Assignment Schemes – Reservation Based Schemes.</a:t>
            </a:r>
          </a:p>
          <a:p>
            <a:pPr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4600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 </a:t>
            </a:r>
            <a:r>
              <a:rPr lang="en-US" sz="46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 MOBILE INTERNET PROTOCOL AND TRANSPORT LAYER	</a:t>
            </a:r>
            <a:r>
              <a:rPr lang="en-US" sz="4600" b="1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endParaRPr lang="en-US" sz="4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	Overview of Mobile IP – Features of Mobile IP – Key Mechanism in Mobile IP – route Optimization. Mobile TCP– WAP – Architecture – WDP – WTLS – WTP –WSP – WAE – WTA Architecture – WML</a:t>
            </a:r>
          </a:p>
          <a:p>
            <a:pPr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4600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 </a:t>
            </a:r>
            <a:r>
              <a:rPr lang="en-US" sz="46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 MOBILE TELECOMMUNICATION SYSTEM	</a:t>
            </a:r>
            <a:r>
              <a:rPr lang="en-US" sz="4600" b="1" dirty="0">
                <a:latin typeface="Arial" panose="020B0604020202020204" pitchFamily="34" charset="0"/>
                <a:cs typeface="Arial" panose="020B0604020202020204" pitchFamily="34" charset="0"/>
              </a:rPr>
              <a:t>				</a:t>
            </a:r>
            <a:endParaRPr lang="en-US" sz="4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     Global System for Mobile Communication (GSM) – Services &amp; Architecture- Protocol-Connection Establishment  – General Packet Radio Service (GPRS) – Universal Mobile Telecommunication System (UMTS) – Handover - Security.</a:t>
            </a:r>
          </a:p>
          <a:p>
            <a:pPr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4600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 </a:t>
            </a:r>
            <a:r>
              <a:rPr lang="en-US" sz="46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IVMOBILE AD-HOC NETWORKS </a:t>
            </a:r>
            <a:endParaRPr lang="en-US" sz="46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	Ad-Hoc Basic Concepts – Characteristics – Applications – Design Issues – Routing Popular Routing Protocols– Vehicular Ad Hoc networks (VANET) – MANET Vs VANET – Security.</a:t>
            </a:r>
          </a:p>
          <a:p>
            <a:pPr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4600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 </a:t>
            </a:r>
            <a:r>
              <a:rPr lang="en-US" sz="46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 MOBILE PLATFORMS AND APPLICATION</a:t>
            </a:r>
            <a:r>
              <a:rPr lang="en-US" sz="4600" b="1" dirty="0">
                <a:latin typeface="Arial" panose="020B0604020202020204" pitchFamily="34" charset="0"/>
                <a:cs typeface="Arial" panose="020B0604020202020204" pitchFamily="34" charset="0"/>
              </a:rPr>
              <a:t>S </a:t>
            </a:r>
            <a:endParaRPr lang="en-US" sz="4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	Mobile Device Operating Systems – Special Constrains &amp; Requirements – Commercial Mobile Operating Systems – Software Development Kit: </a:t>
            </a:r>
            <a:r>
              <a:rPr lang="en-US" sz="4600" dirty="0" err="1">
                <a:latin typeface="Arial" panose="020B0604020202020204" pitchFamily="34" charset="0"/>
                <a:cs typeface="Arial" panose="020B0604020202020204" pitchFamily="34" charset="0"/>
              </a:rPr>
              <a:t>iOS</a:t>
            </a: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, Android, BlackBerry, Windows Phone – M- Commerce – Structure – Pros &amp; Cons – Mobile Payment System – Security Issues</a:t>
            </a:r>
            <a:r>
              <a:rPr lang="en-US" sz="4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4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858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7541-7122-47D0-81F7-220A90B2D1EC}" type="slidenum">
              <a:rPr lang="en-IN" smtClean="0"/>
              <a:pPr/>
              <a:t>3</a:t>
            </a:fld>
            <a:endParaRPr lang="en-IN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9" name="Rectangle 2"/>
          <p:cNvSpPr>
            <a:spLocks noGrp="1" noChangeArrowheads="1"/>
          </p:cNvSpPr>
          <p:nvPr>
            <p:ph type="title"/>
          </p:nvPr>
        </p:nvSpPr>
        <p:spPr>
          <a:xfrm>
            <a:off x="2346960" y="-706119"/>
            <a:ext cx="7635240" cy="2479039"/>
          </a:xfrm>
        </p:spPr>
        <p:txBody>
          <a:bodyPr>
            <a:normAutofit/>
          </a:bodyPr>
          <a:lstStyle/>
          <a:p>
            <a:pPr marL="41275" lvl="2" indent="-41275" algn="ctr">
              <a:lnSpc>
                <a:spcPct val="90000"/>
              </a:lnSpc>
            </a:pPr>
            <a:r>
              <a:rPr lang="en-US" sz="3600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  <a:t/>
            </a:r>
            <a:br>
              <a:rPr lang="en-US" sz="3600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</a:br>
            <a:r>
              <a:rPr lang="en-US" sz="3600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  <a:t/>
            </a:r>
            <a:br>
              <a:rPr lang="en-US" sz="3600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</a:br>
            <a:r>
              <a:rPr lang="en-US" sz="3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CIRCUIT SWITCHING</a:t>
            </a:r>
            <a:r>
              <a:rPr lang="en-US" sz="3600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  <a:t/>
            </a:r>
            <a:br>
              <a:rPr lang="en-US" sz="3600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</a:br>
            <a:endParaRPr lang="en-US" sz="3600" b="1" dirty="0">
              <a:solidFill>
                <a:schemeClr val="accent1">
                  <a:lumMod val="50000"/>
                </a:schemeClr>
              </a:solidFill>
              <a:latin typeface="Agency FB" pitchFamily="34" charset="0"/>
              <a:cs typeface="Arial" pitchFamily="34" charset="0"/>
            </a:endParaRPr>
          </a:p>
        </p:txBody>
      </p:sp>
      <p:sp>
        <p:nvSpPr>
          <p:cNvPr id="1048760" name="Rectangle 4"/>
          <p:cNvSpPr/>
          <p:nvPr/>
        </p:nvSpPr>
        <p:spPr>
          <a:xfrm>
            <a:off x="640079" y="1558191"/>
            <a:ext cx="1152144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1275" lvl="2" indent="-41275" algn="just">
              <a:buClr>
                <a:srgbClr val="FF0000"/>
              </a:buClr>
              <a:buFont typeface="Wingdings" pitchFamily="2" charset="2"/>
              <a:buChar char="Ø"/>
            </a:pPr>
            <a:r>
              <a:rPr lang="en-US" sz="2800" dirty="0">
                <a:solidFill>
                  <a:schemeClr val="tx1">
                    <a:lumMod val="75000"/>
                  </a:schemeClr>
                </a:solidFill>
                <a:cs typeface="Times New Roman" pitchFamily="18" charset="0"/>
              </a:rPr>
              <a:t>Circuit switching is a switching technique that establishes a dedicated path between sender and receiver.</a:t>
            </a:r>
          </a:p>
          <a:p>
            <a:pPr marL="41275" lvl="2" indent="-41275" algn="just">
              <a:buClr>
                <a:srgbClr val="FF0000"/>
              </a:buClr>
              <a:buFont typeface="Wingdings" pitchFamily="2" charset="2"/>
              <a:buChar char="Ø"/>
            </a:pPr>
            <a:endParaRPr lang="en-US" sz="2800" b="1" dirty="0">
              <a:cs typeface="Times New Roman" pitchFamily="18" charset="0"/>
            </a:endParaRPr>
          </a:p>
          <a:p>
            <a:pPr marL="41275" lvl="2" indent="-41275" algn="just">
              <a:buClr>
                <a:srgbClr val="FF0000"/>
              </a:buClr>
              <a:buFont typeface="Wingdings" pitchFamily="2" charset="2"/>
              <a:buChar char="Ø"/>
            </a:pPr>
            <a:r>
              <a:rPr lang="en-US" sz="2800" dirty="0">
                <a:cs typeface="Times New Roman" pitchFamily="18" charset="0"/>
              </a:rPr>
              <a:t>Before data transfer connection will be established first. Once the connection established between two parties, it will be available till end of the conversation</a:t>
            </a:r>
          </a:p>
          <a:p>
            <a:pPr marL="41275" lvl="2" indent="-41275" algn="just">
              <a:buClr>
                <a:srgbClr val="FF0000"/>
              </a:buClr>
              <a:buFont typeface="Wingdings" pitchFamily="2" charset="2"/>
              <a:buChar char="Ø"/>
            </a:pPr>
            <a:endParaRPr lang="en-US" sz="2800" dirty="0">
              <a:cs typeface="Times New Roman" pitchFamily="18" charset="0"/>
            </a:endParaRPr>
          </a:p>
          <a:p>
            <a:pPr marL="41275" lvl="2" indent="-41275" algn="just">
              <a:buClr>
                <a:srgbClr val="FF0000"/>
              </a:buClr>
              <a:buFont typeface="Wingdings" pitchFamily="2" charset="2"/>
              <a:buChar char="Ø"/>
            </a:pPr>
            <a:r>
              <a:rPr lang="en-US" sz="2800" dirty="0">
                <a:cs typeface="Times New Roman" pitchFamily="18" charset="0"/>
              </a:rPr>
              <a:t>The channel is reserved between the users till the connection is active</a:t>
            </a:r>
          </a:p>
          <a:p>
            <a:pPr marL="41275" lvl="2" indent="-41275" algn="just">
              <a:buClr>
                <a:srgbClr val="FF0000"/>
              </a:buClr>
              <a:buFont typeface="Wingdings" pitchFamily="2" charset="2"/>
              <a:buChar char="Ø"/>
            </a:pPr>
            <a:endParaRPr lang="en-US" sz="2800" dirty="0">
              <a:solidFill>
                <a:schemeClr val="tx2">
                  <a:lumMod val="95000"/>
                  <a:lumOff val="5000"/>
                </a:schemeClr>
              </a:solidFill>
              <a:cs typeface="Times New Roman" pitchFamily="18" charset="0"/>
            </a:endParaRPr>
          </a:p>
          <a:p>
            <a:pPr marL="41275" lvl="2" indent="-41275" algn="just">
              <a:buClr>
                <a:srgbClr val="FF0000"/>
              </a:buClr>
              <a:buNone/>
            </a:pPr>
            <a:r>
              <a:rPr lang="en-US" sz="2800" b="1" dirty="0">
                <a:solidFill>
                  <a:schemeClr val="tx2">
                    <a:lumMod val="95000"/>
                    <a:lumOff val="5000"/>
                  </a:schemeClr>
                </a:solidFill>
                <a:cs typeface="Times New Roman" pitchFamily="18" charset="0"/>
              </a:rPr>
              <a:t>EXAMPLE</a:t>
            </a:r>
            <a:r>
              <a:rPr lang="en-US" sz="2800" dirty="0">
                <a:solidFill>
                  <a:schemeClr val="tx2">
                    <a:lumMod val="95000"/>
                    <a:lumOff val="5000"/>
                  </a:schemeClr>
                </a:solidFill>
                <a:cs typeface="Times New Roman" pitchFamily="18" charset="0"/>
              </a:rPr>
              <a:t>: </a:t>
            </a:r>
            <a:r>
              <a:rPr lang="en-US" sz="2800" b="1" dirty="0">
                <a:solidFill>
                  <a:srgbClr val="FF0000"/>
                </a:solidFill>
                <a:cs typeface="Times New Roman" pitchFamily="18" charset="0"/>
              </a:rPr>
              <a:t>TELEPHONE COMMUNICATION</a:t>
            </a:r>
          </a:p>
          <a:p>
            <a:r>
              <a:rPr lang="en-US" sz="2400" dirty="0"/>
              <a:t/>
            </a:r>
            <a:br>
              <a:rPr lang="en-US" sz="2400" dirty="0"/>
            </a:br>
            <a:r>
              <a:rPr lang="en-US" sz="2400" b="0" dirty="0"/>
              <a:t>.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1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1"/>
            <a:ext cx="12801600" cy="769441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packet switching</a:t>
            </a:r>
          </a:p>
        </p:txBody>
      </p:sp>
      <p:sp>
        <p:nvSpPr>
          <p:cNvPr id="1048762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20971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71600" y="991770"/>
            <a:ext cx="9906000" cy="54852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3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1"/>
            <a:ext cx="12801600" cy="769441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acket </a:t>
            </a:r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witching</a:t>
            </a:r>
            <a:endParaRPr lang="en-US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876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2097167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43200" y="923671"/>
            <a:ext cx="7696200" cy="54009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5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93356"/>
            <a:ext cx="12801600" cy="1412240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Classification of</a:t>
            </a:r>
            <a:b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wireless MAC protocols</a:t>
            </a:r>
          </a:p>
        </p:txBody>
      </p:sp>
      <p:sp>
        <p:nvSpPr>
          <p:cNvPr id="104877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1048766" name="Text Box 4"/>
          <p:cNvSpPr txBox="1">
            <a:spLocks noChangeArrowheads="1"/>
          </p:cNvSpPr>
          <p:nvPr/>
        </p:nvSpPr>
        <p:spPr bwMode="auto">
          <a:xfrm>
            <a:off x="4160520" y="2286001"/>
            <a:ext cx="4587240" cy="466725"/>
          </a:xfrm>
          <a:prstGeom prst="rect">
            <a:avLst/>
          </a:prstGeom>
          <a:noFill/>
          <a:ln w="9525">
            <a:solidFill>
              <a:srgbClr val="FFCC99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0" dirty="0"/>
              <a:t>Wireless MAC protocols</a:t>
            </a:r>
          </a:p>
        </p:txBody>
      </p:sp>
      <p:sp>
        <p:nvSpPr>
          <p:cNvPr id="1048767" name="Text Box 5"/>
          <p:cNvSpPr txBox="1">
            <a:spLocks noChangeArrowheads="1"/>
          </p:cNvSpPr>
          <p:nvPr/>
        </p:nvSpPr>
        <p:spPr bwMode="auto">
          <a:xfrm>
            <a:off x="746760" y="3733800"/>
            <a:ext cx="3413760" cy="802640"/>
          </a:xfrm>
          <a:prstGeom prst="rect">
            <a:avLst/>
          </a:prstGeom>
          <a:noFill/>
          <a:ln w="9525">
            <a:solidFill>
              <a:srgbClr val="FFCC99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0" dirty="0"/>
              <a:t>Fixed-assignment schemes</a:t>
            </a:r>
          </a:p>
        </p:txBody>
      </p:sp>
      <p:sp>
        <p:nvSpPr>
          <p:cNvPr id="1048768" name="Text Box 6"/>
          <p:cNvSpPr txBox="1">
            <a:spLocks noChangeArrowheads="1"/>
          </p:cNvSpPr>
          <p:nvPr/>
        </p:nvSpPr>
        <p:spPr bwMode="auto">
          <a:xfrm>
            <a:off x="4693920" y="3733800"/>
            <a:ext cx="3413760" cy="802640"/>
          </a:xfrm>
          <a:prstGeom prst="rect">
            <a:avLst/>
          </a:prstGeom>
          <a:noFill/>
          <a:ln w="9525">
            <a:solidFill>
              <a:srgbClr val="FFCC99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0" dirty="0"/>
              <a:t>Random-access schemes</a:t>
            </a:r>
          </a:p>
        </p:txBody>
      </p:sp>
      <p:sp>
        <p:nvSpPr>
          <p:cNvPr id="1048769" name="Text Box 7"/>
          <p:cNvSpPr txBox="1">
            <a:spLocks noChangeArrowheads="1"/>
          </p:cNvSpPr>
          <p:nvPr/>
        </p:nvSpPr>
        <p:spPr bwMode="auto">
          <a:xfrm>
            <a:off x="8641080" y="3733800"/>
            <a:ext cx="3413760" cy="802640"/>
          </a:xfrm>
          <a:prstGeom prst="rect">
            <a:avLst/>
          </a:prstGeom>
          <a:noFill/>
          <a:ln w="9525">
            <a:solidFill>
              <a:srgbClr val="FFCC99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0" dirty="0"/>
              <a:t>Reservation - based schemes</a:t>
            </a:r>
          </a:p>
        </p:txBody>
      </p:sp>
      <p:cxnSp>
        <p:nvCxnSpPr>
          <p:cNvPr id="3145731" name="AutoShape 8"/>
          <p:cNvCxnSpPr>
            <a:cxnSpLocks noChangeShapeType="1"/>
            <a:stCxn id="1048766" idx="2"/>
            <a:endCxn id="1048767" idx="0"/>
          </p:cNvCxnSpPr>
          <p:nvPr/>
        </p:nvCxnSpPr>
        <p:spPr bwMode="auto">
          <a:xfrm flipH="1">
            <a:off x="2453640" y="2752726"/>
            <a:ext cx="4000500" cy="981075"/>
          </a:xfrm>
          <a:prstGeom prst="straightConnector1">
            <a:avLst/>
          </a:prstGeom>
          <a:noFill/>
          <a:ln w="9525">
            <a:solidFill>
              <a:srgbClr val="FFCC99"/>
            </a:solidFill>
            <a:round/>
            <a:headEnd/>
            <a:tailEnd/>
          </a:ln>
          <a:effectLst/>
        </p:spPr>
      </p:cxnSp>
      <p:cxnSp>
        <p:nvCxnSpPr>
          <p:cNvPr id="3145732" name="AutoShape 9"/>
          <p:cNvCxnSpPr>
            <a:cxnSpLocks noChangeShapeType="1"/>
            <a:stCxn id="1048766" idx="2"/>
            <a:endCxn id="1048768" idx="0"/>
          </p:cNvCxnSpPr>
          <p:nvPr/>
        </p:nvCxnSpPr>
        <p:spPr bwMode="auto">
          <a:xfrm rot="5400000">
            <a:off x="5936933" y="3216593"/>
            <a:ext cx="981074" cy="53340"/>
          </a:xfrm>
          <a:prstGeom prst="straightConnector1">
            <a:avLst/>
          </a:prstGeom>
          <a:noFill/>
          <a:ln w="9525">
            <a:solidFill>
              <a:srgbClr val="FFCC99"/>
            </a:solidFill>
            <a:round/>
            <a:headEnd/>
            <a:tailEnd/>
          </a:ln>
          <a:effectLst/>
        </p:spPr>
      </p:cxnSp>
      <p:cxnSp>
        <p:nvCxnSpPr>
          <p:cNvPr id="3145733" name="AutoShape 10"/>
          <p:cNvCxnSpPr>
            <a:cxnSpLocks noChangeShapeType="1"/>
            <a:stCxn id="1048766" idx="2"/>
            <a:endCxn id="1048769" idx="0"/>
          </p:cNvCxnSpPr>
          <p:nvPr/>
        </p:nvCxnSpPr>
        <p:spPr bwMode="auto">
          <a:xfrm rot="16200000" flipH="1">
            <a:off x="7910514" y="1296352"/>
            <a:ext cx="981075" cy="3893820"/>
          </a:xfrm>
          <a:prstGeom prst="straightConnector1">
            <a:avLst/>
          </a:prstGeom>
          <a:noFill/>
          <a:ln w="9525">
            <a:solidFill>
              <a:srgbClr val="FFCC99"/>
            </a:solidFill>
            <a:round/>
            <a:headEnd/>
            <a:tailEnd/>
          </a:ln>
          <a:effectLst/>
        </p:spPr>
      </p:cxnSp>
      <p:sp>
        <p:nvSpPr>
          <p:cNvPr id="1048770" name="Text Box 11"/>
          <p:cNvSpPr txBox="1">
            <a:spLocks noChangeArrowheads="1"/>
          </p:cNvSpPr>
          <p:nvPr/>
        </p:nvSpPr>
        <p:spPr bwMode="auto">
          <a:xfrm>
            <a:off x="746761" y="4572000"/>
            <a:ext cx="2392680" cy="4470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b="0" dirty="0"/>
              <a:t>Circuit-switched</a:t>
            </a:r>
          </a:p>
        </p:txBody>
      </p:sp>
      <p:sp>
        <p:nvSpPr>
          <p:cNvPr id="1048771" name="Text Box 12"/>
          <p:cNvSpPr txBox="1">
            <a:spLocks noChangeArrowheads="1"/>
          </p:cNvSpPr>
          <p:nvPr/>
        </p:nvSpPr>
        <p:spPr bwMode="auto">
          <a:xfrm>
            <a:off x="4587241" y="4648200"/>
            <a:ext cx="2862579" cy="4470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b="0" dirty="0"/>
              <a:t>CL packet-switched</a:t>
            </a:r>
          </a:p>
        </p:txBody>
      </p:sp>
      <p:sp>
        <p:nvSpPr>
          <p:cNvPr id="1048772" name="Text Box 13"/>
          <p:cNvSpPr txBox="1">
            <a:spLocks noChangeArrowheads="1"/>
          </p:cNvSpPr>
          <p:nvPr/>
        </p:nvSpPr>
        <p:spPr bwMode="auto">
          <a:xfrm>
            <a:off x="8321040" y="4953000"/>
            <a:ext cx="2913380" cy="4470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b="0" dirty="0"/>
              <a:t>CO packet-switched</a:t>
            </a:r>
          </a:p>
        </p:txBody>
      </p:sp>
      <p:sp>
        <p:nvSpPr>
          <p:cNvPr id="1048773" name="TextBox 13"/>
          <p:cNvSpPr txBox="1"/>
          <p:nvPr/>
        </p:nvSpPr>
        <p:spPr>
          <a:xfrm>
            <a:off x="1386840" y="5638801"/>
            <a:ext cx="6913880" cy="4470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 – Connection Less. CO – Connection Oriented  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5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-928369"/>
            <a:ext cx="11963400" cy="3075939"/>
          </a:xfrm>
        </p:spPr>
        <p:txBody>
          <a:bodyPr/>
          <a:lstStyle/>
          <a:p>
            <a:pPr marL="41275" lvl="2" indent="-41275">
              <a:lnSpc>
                <a:spcPct val="90000"/>
              </a:lnSpc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  <a:t/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</a:b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  <a:t/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</a:br>
            <a:r>
              <a:rPr lang="en-US" sz="3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Fixed assignment schemes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  <a:t/>
            </a:r>
            <a:br>
              <a:rPr lang="en-US" b="1" dirty="0">
                <a:solidFill>
                  <a:schemeClr val="accent1">
                    <a:lumMod val="50000"/>
                  </a:schemeClr>
                </a:solidFill>
                <a:latin typeface="Agency FB" pitchFamily="34" charset="0"/>
                <a:cs typeface="Arial" pitchFamily="34" charset="0"/>
              </a:rPr>
            </a:br>
            <a:endParaRPr lang="en-US" b="1" dirty="0">
              <a:solidFill>
                <a:schemeClr val="accent1">
                  <a:lumMod val="50000"/>
                </a:schemeClr>
              </a:solidFill>
              <a:latin typeface="Agency FB" pitchFamily="34" charset="0"/>
              <a:cs typeface="Arial" pitchFamily="34" charset="0"/>
            </a:endParaRPr>
          </a:p>
        </p:txBody>
      </p:sp>
      <p:sp>
        <p:nvSpPr>
          <p:cNvPr id="1048776" name="Rectangle 4"/>
          <p:cNvSpPr/>
          <p:nvPr/>
        </p:nvSpPr>
        <p:spPr>
          <a:xfrm>
            <a:off x="533400" y="1933575"/>
            <a:ext cx="11521440" cy="3317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A few important categories of fixed assignment </a:t>
            </a:r>
            <a:r>
              <a:rPr lang="en-US" sz="2800" dirty="0" err="1"/>
              <a:t>MACprotocols</a:t>
            </a:r>
            <a:r>
              <a:rPr lang="en-US" sz="2800" dirty="0"/>
              <a:t> are the following:</a:t>
            </a:r>
          </a:p>
          <a:p>
            <a:endParaRPr lang="en-US" sz="2800" dirty="0"/>
          </a:p>
          <a:p>
            <a:pPr>
              <a:buClr>
                <a:srgbClr val="FFC000"/>
              </a:buClr>
              <a:buFont typeface="Wingdings" pitchFamily="2" charset="2"/>
              <a:buChar char="Ø"/>
            </a:pPr>
            <a:r>
              <a:rPr lang="en-US" sz="2800" dirty="0"/>
              <a:t>Frequency Division Multiple Access (FDMA)</a:t>
            </a:r>
          </a:p>
          <a:p>
            <a:pPr>
              <a:buClr>
                <a:srgbClr val="FFC000"/>
              </a:buClr>
              <a:buFont typeface="Wingdings" pitchFamily="2" charset="2"/>
              <a:buChar char="Ø"/>
            </a:pPr>
            <a:r>
              <a:rPr lang="en-US" sz="2800" dirty="0"/>
              <a:t>Time Division Multiple Access (TDMA)</a:t>
            </a:r>
          </a:p>
          <a:p>
            <a:pPr>
              <a:buClr>
                <a:srgbClr val="FFC000"/>
              </a:buClr>
              <a:buFont typeface="Wingdings" pitchFamily="2" charset="2"/>
              <a:buChar char="Ø"/>
            </a:pPr>
            <a:r>
              <a:rPr lang="en-US" sz="2800" dirty="0"/>
              <a:t>Code Division Multiple Access (CDMA)</a:t>
            </a:r>
          </a:p>
          <a:p>
            <a:r>
              <a:rPr lang="en-US" sz="2400" dirty="0"/>
              <a:t/>
            </a:r>
            <a:br>
              <a:rPr lang="en-US" sz="2400" dirty="0"/>
            </a:br>
            <a:r>
              <a:rPr lang="en-US" sz="2400" b="0" dirty="0"/>
              <a:t>.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7" name="Rectangle 2"/>
          <p:cNvSpPr>
            <a:spLocks noGrp="1" noChangeArrowheads="1"/>
          </p:cNvSpPr>
          <p:nvPr>
            <p:ph type="title"/>
          </p:nvPr>
        </p:nvSpPr>
        <p:spPr>
          <a:xfrm>
            <a:off x="320040" y="76201"/>
            <a:ext cx="12081510" cy="584775"/>
          </a:xfrm>
        </p:spPr>
        <p:txBody>
          <a:bodyPr/>
          <a:lstStyle/>
          <a:p>
            <a:r>
              <a:rPr lang="en-US" sz="3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Channel Partitioning MAC protocols</a:t>
            </a:r>
          </a:p>
        </p:txBody>
      </p:sp>
      <p:sp>
        <p:nvSpPr>
          <p:cNvPr id="1048778" name="Rectangle 3"/>
          <p:cNvSpPr>
            <a:spLocks noGrp="1" noChangeArrowheads="1"/>
          </p:cNvSpPr>
          <p:nvPr>
            <p:ph idx="1"/>
          </p:nvPr>
        </p:nvSpPr>
        <p:spPr>
          <a:xfrm>
            <a:off x="640081" y="1219200"/>
            <a:ext cx="10752455" cy="558800"/>
          </a:xfrm>
        </p:spPr>
        <p:txBody>
          <a:bodyPr/>
          <a:lstStyle/>
          <a:p>
            <a:pPr>
              <a:lnSpc>
                <a:spcPct val="90000"/>
              </a:lnSpc>
              <a:buFont typeface="Wingdings" pitchFamily="2" charset="2"/>
              <a:buNone/>
            </a:pPr>
            <a:r>
              <a:rPr lang="en-US" sz="2400" b="1" dirty="0">
                <a:solidFill>
                  <a:srgbClr val="FF3333"/>
                </a:solidFill>
              </a:rPr>
              <a:t>TDMA: Time Division Multiple Access  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  <a:buFont typeface="Wingdings" pitchFamily="2" charset="2"/>
              <a:buNone/>
            </a:pPr>
            <a:endParaRPr lang="en-US" dirty="0"/>
          </a:p>
        </p:txBody>
      </p:sp>
      <p:sp>
        <p:nvSpPr>
          <p:cNvPr id="1048867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1048779" name="Line 4"/>
          <p:cNvSpPr>
            <a:spLocks noChangeShapeType="1"/>
          </p:cNvSpPr>
          <p:nvPr/>
        </p:nvSpPr>
        <p:spPr bwMode="auto">
          <a:xfrm flipV="1">
            <a:off x="3418205" y="1601789"/>
            <a:ext cx="0" cy="10255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1048780" name="Text Box 5"/>
          <p:cNvSpPr txBox="1">
            <a:spLocks noChangeArrowheads="1"/>
          </p:cNvSpPr>
          <p:nvPr/>
        </p:nvSpPr>
        <p:spPr bwMode="auto">
          <a:xfrm>
            <a:off x="960121" y="1905000"/>
            <a:ext cx="1592580" cy="447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dirty="0">
                <a:latin typeface="Arial" charset="0"/>
              </a:rPr>
              <a:t>Frequency</a:t>
            </a:r>
            <a:endParaRPr lang="fr-FR" dirty="0">
              <a:latin typeface="Arial" charset="0"/>
            </a:endParaRPr>
          </a:p>
        </p:txBody>
      </p:sp>
      <p:sp>
        <p:nvSpPr>
          <p:cNvPr id="1048781" name="Line 6"/>
          <p:cNvSpPr>
            <a:spLocks noChangeShapeType="1"/>
          </p:cNvSpPr>
          <p:nvPr/>
        </p:nvSpPr>
        <p:spPr bwMode="auto">
          <a:xfrm>
            <a:off x="3418206" y="2627313"/>
            <a:ext cx="628967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1048782" name="Text Box 7"/>
          <p:cNvSpPr txBox="1">
            <a:spLocks noChangeArrowheads="1"/>
          </p:cNvSpPr>
          <p:nvPr/>
        </p:nvSpPr>
        <p:spPr bwMode="auto">
          <a:xfrm>
            <a:off x="6078538" y="2686050"/>
            <a:ext cx="792479" cy="447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dirty="0">
                <a:latin typeface="Arial" charset="0"/>
              </a:rPr>
              <a:t>time</a:t>
            </a:r>
            <a:endParaRPr lang="fr-FR" dirty="0">
              <a:latin typeface="Arial" charset="0"/>
            </a:endParaRPr>
          </a:p>
        </p:txBody>
      </p:sp>
      <p:sp>
        <p:nvSpPr>
          <p:cNvPr id="1048783" name="Rectangle 8"/>
          <p:cNvSpPr>
            <a:spLocks noChangeArrowheads="1"/>
          </p:cNvSpPr>
          <p:nvPr/>
        </p:nvSpPr>
        <p:spPr bwMode="auto">
          <a:xfrm>
            <a:off x="3515995" y="1841500"/>
            <a:ext cx="5805170" cy="723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grpSp>
        <p:nvGrpSpPr>
          <p:cNvPr id="176" name="Group 9"/>
          <p:cNvGrpSpPr/>
          <p:nvPr/>
        </p:nvGrpSpPr>
        <p:grpSpPr bwMode="auto">
          <a:xfrm>
            <a:off x="3515995" y="1841500"/>
            <a:ext cx="4933950" cy="723900"/>
            <a:chOff x="1776" y="3168"/>
            <a:chExt cx="2448" cy="576"/>
          </a:xfrm>
        </p:grpSpPr>
        <p:sp>
          <p:nvSpPr>
            <p:cNvPr id="1048784" name="Rectangle 10"/>
            <p:cNvSpPr>
              <a:spLocks noChangeArrowheads="1"/>
            </p:cNvSpPr>
            <p:nvPr/>
          </p:nvSpPr>
          <p:spPr bwMode="auto">
            <a:xfrm>
              <a:off x="1776" y="3168"/>
              <a:ext cx="144" cy="576"/>
            </a:xfrm>
            <a:prstGeom prst="rect">
              <a:avLst/>
            </a:prstGeom>
            <a:solidFill>
              <a:srgbClr val="3366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048785" name="Rectangle 11"/>
            <p:cNvSpPr>
              <a:spLocks noChangeArrowheads="1"/>
            </p:cNvSpPr>
            <p:nvPr/>
          </p:nvSpPr>
          <p:spPr bwMode="auto">
            <a:xfrm>
              <a:off x="2352" y="3168"/>
              <a:ext cx="144" cy="576"/>
            </a:xfrm>
            <a:prstGeom prst="rect">
              <a:avLst/>
            </a:prstGeom>
            <a:solidFill>
              <a:srgbClr val="3366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048786" name="Rectangle 12"/>
            <p:cNvSpPr>
              <a:spLocks noChangeArrowheads="1"/>
            </p:cNvSpPr>
            <p:nvPr/>
          </p:nvSpPr>
          <p:spPr bwMode="auto">
            <a:xfrm>
              <a:off x="2928" y="3168"/>
              <a:ext cx="144" cy="576"/>
            </a:xfrm>
            <a:prstGeom prst="rect">
              <a:avLst/>
            </a:prstGeom>
            <a:solidFill>
              <a:srgbClr val="3366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048787" name="Rectangle 13"/>
            <p:cNvSpPr>
              <a:spLocks noChangeArrowheads="1"/>
            </p:cNvSpPr>
            <p:nvPr/>
          </p:nvSpPr>
          <p:spPr bwMode="auto">
            <a:xfrm>
              <a:off x="3504" y="3168"/>
              <a:ext cx="144" cy="576"/>
            </a:xfrm>
            <a:prstGeom prst="rect">
              <a:avLst/>
            </a:prstGeom>
            <a:solidFill>
              <a:srgbClr val="3366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048788" name="Rectangle 14"/>
            <p:cNvSpPr>
              <a:spLocks noChangeArrowheads="1"/>
            </p:cNvSpPr>
            <p:nvPr/>
          </p:nvSpPr>
          <p:spPr bwMode="auto">
            <a:xfrm>
              <a:off x="4080" y="3168"/>
              <a:ext cx="144" cy="576"/>
            </a:xfrm>
            <a:prstGeom prst="rect">
              <a:avLst/>
            </a:prstGeom>
            <a:solidFill>
              <a:srgbClr val="3366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177" name="Group 15"/>
          <p:cNvGrpSpPr/>
          <p:nvPr/>
        </p:nvGrpSpPr>
        <p:grpSpPr bwMode="auto">
          <a:xfrm>
            <a:off x="3804920" y="1841500"/>
            <a:ext cx="4936173" cy="723900"/>
            <a:chOff x="1920" y="3168"/>
            <a:chExt cx="2448" cy="576"/>
          </a:xfrm>
        </p:grpSpPr>
        <p:sp>
          <p:nvSpPr>
            <p:cNvPr id="1048789" name="Rectangle 16"/>
            <p:cNvSpPr>
              <a:spLocks noChangeArrowheads="1"/>
            </p:cNvSpPr>
            <p:nvPr/>
          </p:nvSpPr>
          <p:spPr bwMode="auto">
            <a:xfrm>
              <a:off x="1920" y="3168"/>
              <a:ext cx="144" cy="576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048790" name="Rectangle 17"/>
            <p:cNvSpPr>
              <a:spLocks noChangeArrowheads="1"/>
            </p:cNvSpPr>
            <p:nvPr/>
          </p:nvSpPr>
          <p:spPr bwMode="auto">
            <a:xfrm>
              <a:off x="2496" y="3168"/>
              <a:ext cx="144" cy="576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048791" name="Rectangle 18"/>
            <p:cNvSpPr>
              <a:spLocks noChangeArrowheads="1"/>
            </p:cNvSpPr>
            <p:nvPr/>
          </p:nvSpPr>
          <p:spPr bwMode="auto">
            <a:xfrm>
              <a:off x="3072" y="3168"/>
              <a:ext cx="144" cy="576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048792" name="Rectangle 19"/>
            <p:cNvSpPr>
              <a:spLocks noChangeArrowheads="1"/>
            </p:cNvSpPr>
            <p:nvPr/>
          </p:nvSpPr>
          <p:spPr bwMode="auto">
            <a:xfrm>
              <a:off x="3648" y="3168"/>
              <a:ext cx="144" cy="576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048793" name="Rectangle 20"/>
            <p:cNvSpPr>
              <a:spLocks noChangeArrowheads="1"/>
            </p:cNvSpPr>
            <p:nvPr/>
          </p:nvSpPr>
          <p:spPr bwMode="auto">
            <a:xfrm>
              <a:off x="4224" y="3168"/>
              <a:ext cx="144" cy="576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178" name="Group 21"/>
          <p:cNvGrpSpPr/>
          <p:nvPr/>
        </p:nvGrpSpPr>
        <p:grpSpPr bwMode="auto">
          <a:xfrm>
            <a:off x="4096068" y="1841500"/>
            <a:ext cx="4933950" cy="723900"/>
            <a:chOff x="2064" y="3168"/>
            <a:chExt cx="2448" cy="576"/>
          </a:xfrm>
        </p:grpSpPr>
        <p:sp>
          <p:nvSpPr>
            <p:cNvPr id="1048794" name="Rectangle 22"/>
            <p:cNvSpPr>
              <a:spLocks noChangeArrowheads="1"/>
            </p:cNvSpPr>
            <p:nvPr/>
          </p:nvSpPr>
          <p:spPr bwMode="auto">
            <a:xfrm>
              <a:off x="2064" y="3168"/>
              <a:ext cx="144" cy="576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048795" name="Rectangle 23"/>
            <p:cNvSpPr>
              <a:spLocks noChangeArrowheads="1"/>
            </p:cNvSpPr>
            <p:nvPr/>
          </p:nvSpPr>
          <p:spPr bwMode="auto">
            <a:xfrm>
              <a:off x="2640" y="3168"/>
              <a:ext cx="144" cy="576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048796" name="Rectangle 24"/>
            <p:cNvSpPr>
              <a:spLocks noChangeArrowheads="1"/>
            </p:cNvSpPr>
            <p:nvPr/>
          </p:nvSpPr>
          <p:spPr bwMode="auto">
            <a:xfrm>
              <a:off x="3216" y="3168"/>
              <a:ext cx="144" cy="576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048797" name="Rectangle 25"/>
            <p:cNvSpPr>
              <a:spLocks noChangeArrowheads="1"/>
            </p:cNvSpPr>
            <p:nvPr/>
          </p:nvSpPr>
          <p:spPr bwMode="auto">
            <a:xfrm>
              <a:off x="3792" y="3168"/>
              <a:ext cx="144" cy="576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048798" name="Rectangle 26"/>
            <p:cNvSpPr>
              <a:spLocks noChangeArrowheads="1"/>
            </p:cNvSpPr>
            <p:nvPr/>
          </p:nvSpPr>
          <p:spPr bwMode="auto">
            <a:xfrm>
              <a:off x="4368" y="3168"/>
              <a:ext cx="144" cy="576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179" name="Group 27"/>
          <p:cNvGrpSpPr/>
          <p:nvPr/>
        </p:nvGrpSpPr>
        <p:grpSpPr bwMode="auto">
          <a:xfrm>
            <a:off x="4387215" y="1841500"/>
            <a:ext cx="4933950" cy="723900"/>
            <a:chOff x="2208" y="3168"/>
            <a:chExt cx="2448" cy="576"/>
          </a:xfrm>
        </p:grpSpPr>
        <p:sp>
          <p:nvSpPr>
            <p:cNvPr id="1048799" name="Rectangle 28"/>
            <p:cNvSpPr>
              <a:spLocks noChangeArrowheads="1"/>
            </p:cNvSpPr>
            <p:nvPr/>
          </p:nvSpPr>
          <p:spPr bwMode="auto">
            <a:xfrm>
              <a:off x="2208" y="3168"/>
              <a:ext cx="144" cy="576"/>
            </a:xfrm>
            <a:prstGeom prst="rect">
              <a:avLst/>
            </a:prstGeom>
            <a:solidFill>
              <a:srgbClr val="FF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048800" name="Rectangle 29"/>
            <p:cNvSpPr>
              <a:spLocks noChangeArrowheads="1"/>
            </p:cNvSpPr>
            <p:nvPr/>
          </p:nvSpPr>
          <p:spPr bwMode="auto">
            <a:xfrm>
              <a:off x="2784" y="3168"/>
              <a:ext cx="144" cy="576"/>
            </a:xfrm>
            <a:prstGeom prst="rect">
              <a:avLst/>
            </a:prstGeom>
            <a:solidFill>
              <a:srgbClr val="FF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048801" name="Rectangle 30"/>
            <p:cNvSpPr>
              <a:spLocks noChangeArrowheads="1"/>
            </p:cNvSpPr>
            <p:nvPr/>
          </p:nvSpPr>
          <p:spPr bwMode="auto">
            <a:xfrm>
              <a:off x="3360" y="3168"/>
              <a:ext cx="144" cy="576"/>
            </a:xfrm>
            <a:prstGeom prst="rect">
              <a:avLst/>
            </a:prstGeom>
            <a:solidFill>
              <a:srgbClr val="FF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048802" name="Rectangle 31"/>
            <p:cNvSpPr>
              <a:spLocks noChangeArrowheads="1"/>
            </p:cNvSpPr>
            <p:nvPr/>
          </p:nvSpPr>
          <p:spPr bwMode="auto">
            <a:xfrm>
              <a:off x="3936" y="3168"/>
              <a:ext cx="144" cy="576"/>
            </a:xfrm>
            <a:prstGeom prst="rect">
              <a:avLst/>
            </a:prstGeom>
            <a:solidFill>
              <a:srgbClr val="FF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048803" name="Rectangle 32"/>
            <p:cNvSpPr>
              <a:spLocks noChangeArrowheads="1"/>
            </p:cNvSpPr>
            <p:nvPr/>
          </p:nvSpPr>
          <p:spPr bwMode="auto">
            <a:xfrm>
              <a:off x="4512" y="3168"/>
              <a:ext cx="144" cy="576"/>
            </a:xfrm>
            <a:prstGeom prst="rect">
              <a:avLst/>
            </a:prstGeom>
            <a:solidFill>
              <a:srgbClr val="FF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180" name="Group 33"/>
          <p:cNvGrpSpPr/>
          <p:nvPr/>
        </p:nvGrpSpPr>
        <p:grpSpPr bwMode="auto">
          <a:xfrm>
            <a:off x="3804921" y="1841500"/>
            <a:ext cx="5225098" cy="723900"/>
            <a:chOff x="1920" y="3168"/>
            <a:chExt cx="2592" cy="576"/>
          </a:xfrm>
        </p:grpSpPr>
        <p:sp>
          <p:nvSpPr>
            <p:cNvPr id="1048804" name="Line 34"/>
            <p:cNvSpPr>
              <a:spLocks noChangeShapeType="1"/>
            </p:cNvSpPr>
            <p:nvPr/>
          </p:nvSpPr>
          <p:spPr bwMode="auto">
            <a:xfrm>
              <a:off x="1920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05" name="Line 35"/>
            <p:cNvSpPr>
              <a:spLocks noChangeShapeType="1"/>
            </p:cNvSpPr>
            <p:nvPr/>
          </p:nvSpPr>
          <p:spPr bwMode="auto">
            <a:xfrm>
              <a:off x="2064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06" name="Line 36"/>
            <p:cNvSpPr>
              <a:spLocks noChangeShapeType="1"/>
            </p:cNvSpPr>
            <p:nvPr/>
          </p:nvSpPr>
          <p:spPr bwMode="auto">
            <a:xfrm>
              <a:off x="2208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07" name="Line 37"/>
            <p:cNvSpPr>
              <a:spLocks noChangeShapeType="1"/>
            </p:cNvSpPr>
            <p:nvPr/>
          </p:nvSpPr>
          <p:spPr bwMode="auto">
            <a:xfrm>
              <a:off x="2352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08" name="Line 38"/>
            <p:cNvSpPr>
              <a:spLocks noChangeShapeType="1"/>
            </p:cNvSpPr>
            <p:nvPr/>
          </p:nvSpPr>
          <p:spPr bwMode="auto">
            <a:xfrm>
              <a:off x="2496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09" name="Line 39"/>
            <p:cNvSpPr>
              <a:spLocks noChangeShapeType="1"/>
            </p:cNvSpPr>
            <p:nvPr/>
          </p:nvSpPr>
          <p:spPr bwMode="auto">
            <a:xfrm>
              <a:off x="2640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10" name="Line 40"/>
            <p:cNvSpPr>
              <a:spLocks noChangeShapeType="1"/>
            </p:cNvSpPr>
            <p:nvPr/>
          </p:nvSpPr>
          <p:spPr bwMode="auto">
            <a:xfrm>
              <a:off x="2784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11" name="Line 41"/>
            <p:cNvSpPr>
              <a:spLocks noChangeShapeType="1"/>
            </p:cNvSpPr>
            <p:nvPr/>
          </p:nvSpPr>
          <p:spPr bwMode="auto">
            <a:xfrm>
              <a:off x="2928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12" name="Line 42"/>
            <p:cNvSpPr>
              <a:spLocks noChangeShapeType="1"/>
            </p:cNvSpPr>
            <p:nvPr/>
          </p:nvSpPr>
          <p:spPr bwMode="auto">
            <a:xfrm>
              <a:off x="3072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13" name="Line 43"/>
            <p:cNvSpPr>
              <a:spLocks noChangeShapeType="1"/>
            </p:cNvSpPr>
            <p:nvPr/>
          </p:nvSpPr>
          <p:spPr bwMode="auto">
            <a:xfrm>
              <a:off x="3216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14" name="Line 44"/>
            <p:cNvSpPr>
              <a:spLocks noChangeShapeType="1"/>
            </p:cNvSpPr>
            <p:nvPr/>
          </p:nvSpPr>
          <p:spPr bwMode="auto">
            <a:xfrm>
              <a:off x="3360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15" name="Line 45"/>
            <p:cNvSpPr>
              <a:spLocks noChangeShapeType="1"/>
            </p:cNvSpPr>
            <p:nvPr/>
          </p:nvSpPr>
          <p:spPr bwMode="auto">
            <a:xfrm>
              <a:off x="3504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16" name="Line 46"/>
            <p:cNvSpPr>
              <a:spLocks noChangeShapeType="1"/>
            </p:cNvSpPr>
            <p:nvPr/>
          </p:nvSpPr>
          <p:spPr bwMode="auto">
            <a:xfrm>
              <a:off x="3648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17" name="Line 47"/>
            <p:cNvSpPr>
              <a:spLocks noChangeShapeType="1"/>
            </p:cNvSpPr>
            <p:nvPr/>
          </p:nvSpPr>
          <p:spPr bwMode="auto">
            <a:xfrm>
              <a:off x="3792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18" name="Line 48"/>
            <p:cNvSpPr>
              <a:spLocks noChangeShapeType="1"/>
            </p:cNvSpPr>
            <p:nvPr/>
          </p:nvSpPr>
          <p:spPr bwMode="auto">
            <a:xfrm>
              <a:off x="3936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19" name="Line 49"/>
            <p:cNvSpPr>
              <a:spLocks noChangeShapeType="1"/>
            </p:cNvSpPr>
            <p:nvPr/>
          </p:nvSpPr>
          <p:spPr bwMode="auto">
            <a:xfrm>
              <a:off x="4080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20" name="Line 50"/>
            <p:cNvSpPr>
              <a:spLocks noChangeShapeType="1"/>
            </p:cNvSpPr>
            <p:nvPr/>
          </p:nvSpPr>
          <p:spPr bwMode="auto">
            <a:xfrm>
              <a:off x="4224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21" name="Line 51"/>
            <p:cNvSpPr>
              <a:spLocks noChangeShapeType="1"/>
            </p:cNvSpPr>
            <p:nvPr/>
          </p:nvSpPr>
          <p:spPr bwMode="auto">
            <a:xfrm>
              <a:off x="4368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22" name="Line 52"/>
            <p:cNvSpPr>
              <a:spLocks noChangeShapeType="1"/>
            </p:cNvSpPr>
            <p:nvPr/>
          </p:nvSpPr>
          <p:spPr bwMode="auto">
            <a:xfrm>
              <a:off x="4512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181" name="Group 53"/>
          <p:cNvGrpSpPr/>
          <p:nvPr/>
        </p:nvGrpSpPr>
        <p:grpSpPr bwMode="auto">
          <a:xfrm>
            <a:off x="3660459" y="1841500"/>
            <a:ext cx="5516245" cy="723900"/>
            <a:chOff x="1848" y="3168"/>
            <a:chExt cx="2736" cy="576"/>
          </a:xfrm>
        </p:grpSpPr>
        <p:sp>
          <p:nvSpPr>
            <p:cNvPr id="1048823" name="Line 54"/>
            <p:cNvSpPr>
              <a:spLocks noChangeShapeType="1"/>
            </p:cNvSpPr>
            <p:nvPr/>
          </p:nvSpPr>
          <p:spPr bwMode="auto">
            <a:xfrm>
              <a:off x="1848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24" name="Line 55"/>
            <p:cNvSpPr>
              <a:spLocks noChangeShapeType="1"/>
            </p:cNvSpPr>
            <p:nvPr/>
          </p:nvSpPr>
          <p:spPr bwMode="auto">
            <a:xfrm>
              <a:off x="1992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25" name="Line 56"/>
            <p:cNvSpPr>
              <a:spLocks noChangeShapeType="1"/>
            </p:cNvSpPr>
            <p:nvPr/>
          </p:nvSpPr>
          <p:spPr bwMode="auto">
            <a:xfrm>
              <a:off x="2136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26" name="Line 57"/>
            <p:cNvSpPr>
              <a:spLocks noChangeShapeType="1"/>
            </p:cNvSpPr>
            <p:nvPr/>
          </p:nvSpPr>
          <p:spPr bwMode="auto">
            <a:xfrm>
              <a:off x="2280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27" name="Line 58"/>
            <p:cNvSpPr>
              <a:spLocks noChangeShapeType="1"/>
            </p:cNvSpPr>
            <p:nvPr/>
          </p:nvSpPr>
          <p:spPr bwMode="auto">
            <a:xfrm>
              <a:off x="2424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28" name="Line 59"/>
            <p:cNvSpPr>
              <a:spLocks noChangeShapeType="1"/>
            </p:cNvSpPr>
            <p:nvPr/>
          </p:nvSpPr>
          <p:spPr bwMode="auto">
            <a:xfrm>
              <a:off x="2568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29" name="Line 60"/>
            <p:cNvSpPr>
              <a:spLocks noChangeShapeType="1"/>
            </p:cNvSpPr>
            <p:nvPr/>
          </p:nvSpPr>
          <p:spPr bwMode="auto">
            <a:xfrm>
              <a:off x="2712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30" name="Line 61"/>
            <p:cNvSpPr>
              <a:spLocks noChangeShapeType="1"/>
            </p:cNvSpPr>
            <p:nvPr/>
          </p:nvSpPr>
          <p:spPr bwMode="auto">
            <a:xfrm>
              <a:off x="2856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31" name="Line 62"/>
            <p:cNvSpPr>
              <a:spLocks noChangeShapeType="1"/>
            </p:cNvSpPr>
            <p:nvPr/>
          </p:nvSpPr>
          <p:spPr bwMode="auto">
            <a:xfrm>
              <a:off x="3000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32" name="Line 63"/>
            <p:cNvSpPr>
              <a:spLocks noChangeShapeType="1"/>
            </p:cNvSpPr>
            <p:nvPr/>
          </p:nvSpPr>
          <p:spPr bwMode="auto">
            <a:xfrm>
              <a:off x="3144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33" name="Line 64"/>
            <p:cNvSpPr>
              <a:spLocks noChangeShapeType="1"/>
            </p:cNvSpPr>
            <p:nvPr/>
          </p:nvSpPr>
          <p:spPr bwMode="auto">
            <a:xfrm>
              <a:off x="3288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34" name="Line 65"/>
            <p:cNvSpPr>
              <a:spLocks noChangeShapeType="1"/>
            </p:cNvSpPr>
            <p:nvPr/>
          </p:nvSpPr>
          <p:spPr bwMode="auto">
            <a:xfrm>
              <a:off x="3432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35" name="Line 66"/>
            <p:cNvSpPr>
              <a:spLocks noChangeShapeType="1"/>
            </p:cNvSpPr>
            <p:nvPr/>
          </p:nvSpPr>
          <p:spPr bwMode="auto">
            <a:xfrm>
              <a:off x="3576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36" name="Line 67"/>
            <p:cNvSpPr>
              <a:spLocks noChangeShapeType="1"/>
            </p:cNvSpPr>
            <p:nvPr/>
          </p:nvSpPr>
          <p:spPr bwMode="auto">
            <a:xfrm>
              <a:off x="3720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37" name="Line 68"/>
            <p:cNvSpPr>
              <a:spLocks noChangeShapeType="1"/>
            </p:cNvSpPr>
            <p:nvPr/>
          </p:nvSpPr>
          <p:spPr bwMode="auto">
            <a:xfrm>
              <a:off x="3864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38" name="Line 69"/>
            <p:cNvSpPr>
              <a:spLocks noChangeShapeType="1"/>
            </p:cNvSpPr>
            <p:nvPr/>
          </p:nvSpPr>
          <p:spPr bwMode="auto">
            <a:xfrm>
              <a:off x="4008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39" name="Line 70"/>
            <p:cNvSpPr>
              <a:spLocks noChangeShapeType="1"/>
            </p:cNvSpPr>
            <p:nvPr/>
          </p:nvSpPr>
          <p:spPr bwMode="auto">
            <a:xfrm>
              <a:off x="4152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40" name="Line 71"/>
            <p:cNvSpPr>
              <a:spLocks noChangeShapeType="1"/>
            </p:cNvSpPr>
            <p:nvPr/>
          </p:nvSpPr>
          <p:spPr bwMode="auto">
            <a:xfrm>
              <a:off x="4296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41" name="Line 72"/>
            <p:cNvSpPr>
              <a:spLocks noChangeShapeType="1"/>
            </p:cNvSpPr>
            <p:nvPr/>
          </p:nvSpPr>
          <p:spPr bwMode="auto">
            <a:xfrm>
              <a:off x="4440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42" name="Line 73"/>
            <p:cNvSpPr>
              <a:spLocks noChangeShapeType="1"/>
            </p:cNvSpPr>
            <p:nvPr/>
          </p:nvSpPr>
          <p:spPr bwMode="auto">
            <a:xfrm>
              <a:off x="4584" y="3168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1048843" name="Line 84"/>
          <p:cNvSpPr>
            <a:spLocks noChangeShapeType="1"/>
          </p:cNvSpPr>
          <p:nvPr/>
        </p:nvSpPr>
        <p:spPr bwMode="auto">
          <a:xfrm flipV="1">
            <a:off x="3418205" y="3657600"/>
            <a:ext cx="0" cy="11303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1048844" name="Text Box 85"/>
          <p:cNvSpPr txBox="1">
            <a:spLocks noChangeArrowheads="1"/>
          </p:cNvSpPr>
          <p:nvPr/>
        </p:nvSpPr>
        <p:spPr bwMode="auto">
          <a:xfrm>
            <a:off x="1173481" y="4038600"/>
            <a:ext cx="1592580" cy="4470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dirty="0">
                <a:latin typeface="Arial" charset="0"/>
              </a:rPr>
              <a:t>Frequency</a:t>
            </a:r>
            <a:endParaRPr lang="fr-FR" dirty="0">
              <a:latin typeface="Arial" charset="0"/>
            </a:endParaRPr>
          </a:p>
        </p:txBody>
      </p:sp>
      <p:sp>
        <p:nvSpPr>
          <p:cNvPr id="1048845" name="Line 86"/>
          <p:cNvSpPr>
            <a:spLocks noChangeShapeType="1"/>
          </p:cNvSpPr>
          <p:nvPr/>
        </p:nvSpPr>
        <p:spPr bwMode="auto">
          <a:xfrm>
            <a:off x="3418206" y="4787900"/>
            <a:ext cx="628967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1048846" name="Text Box 87"/>
          <p:cNvSpPr txBox="1">
            <a:spLocks noChangeArrowheads="1"/>
          </p:cNvSpPr>
          <p:nvPr/>
        </p:nvSpPr>
        <p:spPr bwMode="auto">
          <a:xfrm>
            <a:off x="6078538" y="4854575"/>
            <a:ext cx="792479" cy="4470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dirty="0">
                <a:latin typeface="Arial" charset="0"/>
              </a:rPr>
              <a:t>time</a:t>
            </a:r>
            <a:endParaRPr lang="fr-FR" dirty="0">
              <a:latin typeface="Arial" charset="0"/>
            </a:endParaRPr>
          </a:p>
        </p:txBody>
      </p:sp>
      <p:sp>
        <p:nvSpPr>
          <p:cNvPr id="1048847" name="Rectangle 88"/>
          <p:cNvSpPr>
            <a:spLocks noChangeArrowheads="1"/>
          </p:cNvSpPr>
          <p:nvPr/>
        </p:nvSpPr>
        <p:spPr bwMode="auto">
          <a:xfrm>
            <a:off x="3515995" y="3924301"/>
            <a:ext cx="5805170" cy="796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48848" name="Rectangle 89"/>
          <p:cNvSpPr>
            <a:spLocks noChangeArrowheads="1"/>
          </p:cNvSpPr>
          <p:nvPr/>
        </p:nvSpPr>
        <p:spPr bwMode="auto">
          <a:xfrm>
            <a:off x="3495993" y="3956050"/>
            <a:ext cx="5805170" cy="198438"/>
          </a:xfrm>
          <a:prstGeom prst="rect">
            <a:avLst/>
          </a:prstGeom>
          <a:solidFill>
            <a:srgbClr val="3366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48849" name="Rectangle 90"/>
          <p:cNvSpPr>
            <a:spLocks noChangeArrowheads="1"/>
          </p:cNvSpPr>
          <p:nvPr/>
        </p:nvSpPr>
        <p:spPr bwMode="auto">
          <a:xfrm>
            <a:off x="3495993" y="4154489"/>
            <a:ext cx="5805170" cy="200025"/>
          </a:xfrm>
          <a:prstGeom prst="rect">
            <a:avLst/>
          </a:prstGeom>
          <a:solidFill>
            <a:srgbClr val="99CC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48850" name="Rectangle 91"/>
          <p:cNvSpPr>
            <a:spLocks noChangeArrowheads="1"/>
          </p:cNvSpPr>
          <p:nvPr/>
        </p:nvSpPr>
        <p:spPr bwMode="auto">
          <a:xfrm>
            <a:off x="3495993" y="4354514"/>
            <a:ext cx="5805170" cy="200025"/>
          </a:xfrm>
          <a:prstGeom prst="rect">
            <a:avLst/>
          </a:prstGeom>
          <a:solidFill>
            <a:srgbClr val="FFCC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48851" name="Rectangle 92"/>
          <p:cNvSpPr>
            <a:spLocks noChangeArrowheads="1"/>
          </p:cNvSpPr>
          <p:nvPr/>
        </p:nvSpPr>
        <p:spPr bwMode="auto">
          <a:xfrm>
            <a:off x="3495993" y="4554539"/>
            <a:ext cx="5805170" cy="198437"/>
          </a:xfrm>
          <a:prstGeom prst="rect">
            <a:avLst/>
          </a:prstGeom>
          <a:solidFill>
            <a:srgbClr val="FF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grpSp>
        <p:nvGrpSpPr>
          <p:cNvPr id="182" name="Group 93"/>
          <p:cNvGrpSpPr/>
          <p:nvPr/>
        </p:nvGrpSpPr>
        <p:grpSpPr bwMode="auto">
          <a:xfrm>
            <a:off x="3495993" y="4154488"/>
            <a:ext cx="5805170" cy="400050"/>
            <a:chOff x="1776" y="1728"/>
            <a:chExt cx="2880" cy="288"/>
          </a:xfrm>
        </p:grpSpPr>
        <p:sp>
          <p:nvSpPr>
            <p:cNvPr id="1048852" name="Line 94"/>
            <p:cNvSpPr>
              <a:spLocks noChangeShapeType="1"/>
            </p:cNvSpPr>
            <p:nvPr/>
          </p:nvSpPr>
          <p:spPr bwMode="auto">
            <a:xfrm flipV="1">
              <a:off x="1776" y="1728"/>
              <a:ext cx="28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53" name="Line 95"/>
            <p:cNvSpPr>
              <a:spLocks noChangeShapeType="1"/>
            </p:cNvSpPr>
            <p:nvPr/>
          </p:nvSpPr>
          <p:spPr bwMode="auto">
            <a:xfrm flipV="1">
              <a:off x="1776" y="1872"/>
              <a:ext cx="28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54" name="Line 96"/>
            <p:cNvSpPr>
              <a:spLocks noChangeShapeType="1"/>
            </p:cNvSpPr>
            <p:nvPr/>
          </p:nvSpPr>
          <p:spPr bwMode="auto">
            <a:xfrm flipV="1">
              <a:off x="1776" y="2016"/>
              <a:ext cx="28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183" name="Group 97"/>
          <p:cNvGrpSpPr/>
          <p:nvPr/>
        </p:nvGrpSpPr>
        <p:grpSpPr bwMode="auto">
          <a:xfrm>
            <a:off x="3495993" y="4054475"/>
            <a:ext cx="5805170" cy="598488"/>
            <a:chOff x="1776" y="1656"/>
            <a:chExt cx="2880" cy="432"/>
          </a:xfrm>
        </p:grpSpPr>
        <p:sp>
          <p:nvSpPr>
            <p:cNvPr id="1048855" name="Line 98"/>
            <p:cNvSpPr>
              <a:spLocks noChangeShapeType="1"/>
            </p:cNvSpPr>
            <p:nvPr/>
          </p:nvSpPr>
          <p:spPr bwMode="auto">
            <a:xfrm>
              <a:off x="1776" y="1656"/>
              <a:ext cx="28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56" name="Line 99"/>
            <p:cNvSpPr>
              <a:spLocks noChangeShapeType="1"/>
            </p:cNvSpPr>
            <p:nvPr/>
          </p:nvSpPr>
          <p:spPr bwMode="auto">
            <a:xfrm>
              <a:off x="1776" y="1800"/>
              <a:ext cx="28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57" name="Line 100"/>
            <p:cNvSpPr>
              <a:spLocks noChangeShapeType="1"/>
            </p:cNvSpPr>
            <p:nvPr/>
          </p:nvSpPr>
          <p:spPr bwMode="auto">
            <a:xfrm>
              <a:off x="1776" y="1944"/>
              <a:ext cx="28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48858" name="Line 101"/>
            <p:cNvSpPr>
              <a:spLocks noChangeShapeType="1"/>
            </p:cNvSpPr>
            <p:nvPr/>
          </p:nvSpPr>
          <p:spPr bwMode="auto">
            <a:xfrm>
              <a:off x="1776" y="2088"/>
              <a:ext cx="28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1048859" name="Rectangle 102"/>
          <p:cNvSpPr>
            <a:spLocks noChangeArrowheads="1"/>
          </p:cNvSpPr>
          <p:nvPr/>
        </p:nvSpPr>
        <p:spPr bwMode="auto">
          <a:xfrm>
            <a:off x="853441" y="3048000"/>
            <a:ext cx="10752455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b="1" dirty="0">
                <a:solidFill>
                  <a:srgbClr val="FF3333"/>
                </a:solidFill>
              </a:rPr>
              <a:t>FDMA: Frequency Division Multiple Access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/>
              <a:t> 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</a:pPr>
            <a:endParaRPr lang="en-US" sz="3200" dirty="0"/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endParaRPr lang="en-US" sz="3200" dirty="0"/>
          </a:p>
        </p:txBody>
      </p:sp>
      <p:sp>
        <p:nvSpPr>
          <p:cNvPr id="1048860" name="Rectangle 103"/>
          <p:cNvSpPr>
            <a:spLocks noChangeArrowheads="1"/>
          </p:cNvSpPr>
          <p:nvPr/>
        </p:nvSpPr>
        <p:spPr bwMode="auto">
          <a:xfrm>
            <a:off x="746761" y="5257800"/>
            <a:ext cx="10752455" cy="55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b="1" dirty="0">
                <a:solidFill>
                  <a:srgbClr val="FF3333"/>
                </a:solidFill>
              </a:rPr>
              <a:t>CDMA: Code Division Multiple Access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Ø"/>
            </a:pPr>
            <a:r>
              <a:rPr lang="en-US" sz="1800" dirty="0">
                <a:solidFill>
                  <a:schemeClr val="tx2"/>
                </a:solidFill>
              </a:rPr>
              <a:t>Same frequency and time but different codes.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/>
              <a:t> 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</a:pPr>
            <a:endParaRPr lang="en-US" sz="3200" dirty="0"/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endParaRPr lang="en-US" sz="3200" dirty="0"/>
          </a:p>
        </p:txBody>
      </p:sp>
      <p:grpSp>
        <p:nvGrpSpPr>
          <p:cNvPr id="184" name="Group 106"/>
          <p:cNvGrpSpPr/>
          <p:nvPr/>
        </p:nvGrpSpPr>
        <p:grpSpPr bwMode="auto">
          <a:xfrm>
            <a:off x="9601200" y="1752601"/>
            <a:ext cx="2987040" cy="668299"/>
            <a:chOff x="3477" y="277"/>
            <a:chExt cx="1707" cy="624"/>
          </a:xfrm>
        </p:grpSpPr>
        <p:grpSp>
          <p:nvGrpSpPr>
            <p:cNvPr id="185" name="Group 107"/>
            <p:cNvGrpSpPr/>
            <p:nvPr/>
          </p:nvGrpSpPr>
          <p:grpSpPr bwMode="auto">
            <a:xfrm>
              <a:off x="3477" y="590"/>
              <a:ext cx="1707" cy="311"/>
              <a:chOff x="3477" y="350"/>
              <a:chExt cx="1707" cy="311"/>
            </a:xfrm>
          </p:grpSpPr>
          <p:sp>
            <p:nvSpPr>
              <p:cNvPr id="1048861" name="Text Box 108"/>
              <p:cNvSpPr txBox="1">
                <a:spLocks noChangeArrowheads="1"/>
              </p:cNvSpPr>
              <p:nvPr/>
            </p:nvSpPr>
            <p:spPr bwMode="auto">
              <a:xfrm>
                <a:off x="3477" y="350"/>
                <a:ext cx="475" cy="31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sz="1600" dirty="0">
                    <a:latin typeface="Arial" charset="0"/>
                  </a:rPr>
                  <a:t>4 users</a:t>
                </a:r>
                <a:endParaRPr lang="fr-FR" dirty="0">
                  <a:latin typeface="Arial" charset="0"/>
                </a:endParaRPr>
              </a:p>
            </p:txBody>
          </p:sp>
          <p:sp>
            <p:nvSpPr>
              <p:cNvPr id="1048862" name="Rectangle 109"/>
              <p:cNvSpPr>
                <a:spLocks noChangeArrowheads="1"/>
              </p:cNvSpPr>
              <p:nvPr/>
            </p:nvSpPr>
            <p:spPr bwMode="auto">
              <a:xfrm>
                <a:off x="4464" y="352"/>
                <a:ext cx="144" cy="144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1048863" name="Rectangle 110"/>
              <p:cNvSpPr>
                <a:spLocks noChangeArrowheads="1"/>
              </p:cNvSpPr>
              <p:nvPr/>
            </p:nvSpPr>
            <p:spPr bwMode="auto">
              <a:xfrm>
                <a:off x="4656" y="352"/>
                <a:ext cx="144" cy="144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1048864" name="Rectangle 111"/>
              <p:cNvSpPr>
                <a:spLocks noChangeArrowheads="1"/>
              </p:cNvSpPr>
              <p:nvPr/>
            </p:nvSpPr>
            <p:spPr bwMode="auto">
              <a:xfrm>
                <a:off x="4848" y="352"/>
                <a:ext cx="144" cy="144"/>
              </a:xfrm>
              <a:prstGeom prst="rect">
                <a:avLst/>
              </a:prstGeom>
              <a:solidFill>
                <a:srgbClr val="FF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1048865" name="Rectangle 112"/>
              <p:cNvSpPr>
                <a:spLocks noChangeArrowheads="1"/>
              </p:cNvSpPr>
              <p:nvPr/>
            </p:nvSpPr>
            <p:spPr bwMode="auto">
              <a:xfrm>
                <a:off x="5040" y="352"/>
                <a:ext cx="144" cy="144"/>
              </a:xfrm>
              <a:prstGeom prst="rect">
                <a:avLst/>
              </a:prstGeom>
              <a:solidFill>
                <a:srgbClr val="FF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sp>
          <p:nvSpPr>
            <p:cNvPr id="1048866" name="Text Box 113"/>
            <p:cNvSpPr txBox="1">
              <a:spLocks noChangeArrowheads="1"/>
            </p:cNvSpPr>
            <p:nvPr/>
          </p:nvSpPr>
          <p:spPr bwMode="auto">
            <a:xfrm>
              <a:off x="3480" y="277"/>
              <a:ext cx="577" cy="3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sz="1600" dirty="0">
                  <a:latin typeface="Arial" charset="0"/>
                </a:rPr>
                <a:t>Example:</a:t>
              </a:r>
              <a:endParaRPr lang="fr-FR" sz="1600" dirty="0">
                <a:latin typeface="Arial" charset="0"/>
              </a:endParaRPr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71" name="Title 2"/>
          <p:cNvSpPr>
            <a:spLocks noGrp="1"/>
          </p:cNvSpPr>
          <p:nvPr>
            <p:ph type="title"/>
          </p:nvPr>
        </p:nvSpPr>
        <p:spPr>
          <a:xfrm>
            <a:off x="0" y="228600"/>
            <a:ext cx="12801600" cy="1389888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Frequency Division Multiple Access (FDMA)</a:t>
            </a:r>
          </a:p>
        </p:txBody>
      </p:sp>
      <p:sp>
        <p:nvSpPr>
          <p:cNvPr id="1048872" name="Content Placeholder 3"/>
          <p:cNvSpPr>
            <a:spLocks noGrp="1"/>
          </p:cNvSpPr>
          <p:nvPr>
            <p:ph idx="1"/>
          </p:nvPr>
        </p:nvSpPr>
        <p:spPr>
          <a:xfrm>
            <a:off x="0" y="1600200"/>
            <a:ext cx="12801600" cy="449580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In FDMA, the available bandwidth (frequency range) is divided into many narrower frequency   bands called channels. </a:t>
            </a:r>
          </a:p>
          <a:p>
            <a:pPr>
              <a:spcAft>
                <a:spcPts val="600"/>
              </a:spcAft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Figure 3.4 shows a division of the existing bandwidth into many channels (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showns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as Ch 1, Ch 2, etc.). </a:t>
            </a:r>
          </a:p>
          <a:p>
            <a:pPr>
              <a:spcAft>
                <a:spcPts val="600"/>
              </a:spcAft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For full duplex communication to take place, each user is allocated a forward link (channel) for communicating from it (mobile handset) to the base station (BS), and a reverse channel for communicating from the BS to it.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8873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FAEEA-101A-49E7-89AB-6470F50159D5}" type="slidenum">
              <a:rPr lang="en-US" smtClean="0"/>
              <a:pPr/>
              <a:t>36</a:t>
            </a:fld>
            <a:endParaRPr lang="en-US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7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FAEEA-101A-49E7-89AB-6470F50159D5}" type="slidenum">
              <a:rPr lang="en-US" smtClean="0">
                <a:latin typeface="Times New Roman" pitchFamily="18" charset="0"/>
                <a:cs typeface="Times New Roman" pitchFamily="18" charset="0"/>
              </a:rPr>
              <a:pPr/>
              <a:t>37</a:t>
            </a:fld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8875" name="TextBox 4"/>
          <p:cNvSpPr txBox="1"/>
          <p:nvPr/>
        </p:nvSpPr>
        <p:spPr>
          <a:xfrm>
            <a:off x="166761" y="487581"/>
            <a:ext cx="1173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FF0000"/>
                </a:solidFill>
              </a:rPr>
              <a:t>Frequency Division Multiple Access</a:t>
            </a:r>
            <a:endParaRPr lang="en-US" sz="4000" dirty="0">
              <a:solidFill>
                <a:srgbClr val="FF0000"/>
              </a:solidFill>
            </a:endParaRPr>
          </a:p>
        </p:txBody>
      </p:sp>
      <p:pic>
        <p:nvPicPr>
          <p:cNvPr id="209716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9200" y="1676400"/>
            <a:ext cx="10706477" cy="350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76" name="Title 2"/>
          <p:cNvSpPr>
            <a:spLocks noGrp="1"/>
          </p:cNvSpPr>
          <p:nvPr>
            <p:ph type="title"/>
          </p:nvPr>
        </p:nvSpPr>
        <p:spPr>
          <a:xfrm>
            <a:off x="0" y="228600"/>
            <a:ext cx="12801600" cy="1389888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Frequency Division Multiple Access (FDMA)</a:t>
            </a:r>
          </a:p>
        </p:txBody>
      </p:sp>
      <p:sp>
        <p:nvSpPr>
          <p:cNvPr id="1048877" name="Content Placeholder 3"/>
          <p:cNvSpPr>
            <a:spLocks noGrp="1"/>
          </p:cNvSpPr>
          <p:nvPr>
            <p:ph idx="1"/>
          </p:nvPr>
        </p:nvSpPr>
        <p:spPr>
          <a:xfrm>
            <a:off x="0" y="1600200"/>
            <a:ext cx="12801600" cy="4495800"/>
          </a:xfrm>
        </p:spPr>
        <p:txBody>
          <a:bodyPr>
            <a:normAutofit fontScale="96875"/>
          </a:bodyPr>
          <a:lstStyle/>
          <a:p>
            <a:pPr>
              <a:spcAft>
                <a:spcPts val="600"/>
              </a:spcAft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Thus, each user making a call is a11ocated two unique frequency bands (channels), one for transmitting and the other for receiving signals  during the call</a:t>
            </a:r>
          </a:p>
          <a:p>
            <a:pPr>
              <a:spcAft>
                <a:spcPts val="600"/>
              </a:spcAft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Obviously, when a call is underway, no other user would be allocated the same frequency band to make a call. </a:t>
            </a:r>
          </a:p>
          <a:p>
            <a:pPr>
              <a:spcAft>
                <a:spcPts val="600"/>
              </a:spcAft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Unused transmission time in a frequency band that occurs when the allocated caller pauses between transmissions, or when no user is allocated a band, goes idle and is wasted. FDMA, therefore, does not achieve a high channel uti1ization.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8878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FAEEA-101A-49E7-89AB-6470F50159D5}" type="slidenum">
              <a:rPr lang="en-US" smtClean="0"/>
              <a:pPr/>
              <a:t>38</a:t>
            </a:fld>
            <a:endParaRPr lang="en-US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FDMA</a:t>
            </a:r>
          </a:p>
        </p:txBody>
      </p:sp>
      <p:sp>
        <p:nvSpPr>
          <p:cNvPr id="1048896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FAEEA-101A-49E7-89AB-6470F50159D5}" type="slidenum">
              <a:rPr lang="en-US" smtClean="0">
                <a:latin typeface="Times New Roman" pitchFamily="18" charset="0"/>
                <a:cs typeface="Times New Roman" pitchFamily="18" charset="0"/>
              </a:rPr>
              <a:pPr/>
              <a:t>39</a:t>
            </a:fld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8884" name="AutoShape 3"/>
          <p:cNvSpPr>
            <a:spLocks noChangeArrowheads="1"/>
          </p:cNvSpPr>
          <p:nvPr/>
        </p:nvSpPr>
        <p:spPr bwMode="auto">
          <a:xfrm>
            <a:off x="4160520" y="3387725"/>
            <a:ext cx="6507480" cy="228600"/>
          </a:xfrm>
          <a:prstGeom prst="cube">
            <a:avLst>
              <a:gd name="adj" fmla="val 52083"/>
            </a:avLst>
          </a:prstGeom>
          <a:solidFill>
            <a:srgbClr val="8B8B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48885" name="AutoShape 4"/>
          <p:cNvSpPr>
            <a:spLocks noChangeArrowheads="1"/>
          </p:cNvSpPr>
          <p:nvPr/>
        </p:nvSpPr>
        <p:spPr bwMode="auto">
          <a:xfrm>
            <a:off x="4480560" y="3082925"/>
            <a:ext cx="6507480" cy="228600"/>
          </a:xfrm>
          <a:prstGeom prst="cube">
            <a:avLst>
              <a:gd name="adj" fmla="val 52083"/>
            </a:avLst>
          </a:prstGeom>
          <a:solidFill>
            <a:srgbClr val="8B8B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48886" name="AutoShape 5"/>
          <p:cNvSpPr>
            <a:spLocks noChangeArrowheads="1"/>
          </p:cNvSpPr>
          <p:nvPr/>
        </p:nvSpPr>
        <p:spPr bwMode="auto">
          <a:xfrm>
            <a:off x="3840480" y="3692525"/>
            <a:ext cx="6507480" cy="228600"/>
          </a:xfrm>
          <a:prstGeom prst="cube">
            <a:avLst>
              <a:gd name="adj" fmla="val 52083"/>
            </a:avLst>
          </a:prstGeom>
          <a:solidFill>
            <a:srgbClr val="8B8B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48887" name="AutoShape 6"/>
          <p:cNvSpPr>
            <a:spLocks noChangeArrowheads="1"/>
          </p:cNvSpPr>
          <p:nvPr/>
        </p:nvSpPr>
        <p:spPr bwMode="auto">
          <a:xfrm>
            <a:off x="3520440" y="3997325"/>
            <a:ext cx="6507480" cy="228600"/>
          </a:xfrm>
          <a:prstGeom prst="cube">
            <a:avLst>
              <a:gd name="adj" fmla="val 52083"/>
            </a:avLst>
          </a:prstGeom>
          <a:solidFill>
            <a:srgbClr val="8B8B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48888" name="AutoShape 7"/>
          <p:cNvSpPr>
            <a:spLocks noChangeArrowheads="1"/>
          </p:cNvSpPr>
          <p:nvPr/>
        </p:nvSpPr>
        <p:spPr bwMode="auto">
          <a:xfrm>
            <a:off x="3093720" y="4302125"/>
            <a:ext cx="6507480" cy="228600"/>
          </a:xfrm>
          <a:prstGeom prst="cube">
            <a:avLst>
              <a:gd name="adj" fmla="val 52083"/>
            </a:avLst>
          </a:prstGeom>
          <a:solidFill>
            <a:srgbClr val="23FFC5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48889" name="AutoShape 8"/>
          <p:cNvSpPr>
            <a:spLocks noChangeArrowheads="1"/>
          </p:cNvSpPr>
          <p:nvPr/>
        </p:nvSpPr>
        <p:spPr bwMode="auto">
          <a:xfrm>
            <a:off x="2667000" y="4606925"/>
            <a:ext cx="6507480" cy="228600"/>
          </a:xfrm>
          <a:prstGeom prst="cube">
            <a:avLst>
              <a:gd name="adj" fmla="val 52083"/>
            </a:avLst>
          </a:prstGeom>
          <a:solidFill>
            <a:srgbClr val="8B8B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48890" name="Line 10"/>
          <p:cNvSpPr>
            <a:spLocks noChangeShapeType="1"/>
          </p:cNvSpPr>
          <p:nvPr/>
        </p:nvSpPr>
        <p:spPr bwMode="auto">
          <a:xfrm flipH="1">
            <a:off x="2133600" y="2549525"/>
            <a:ext cx="2667000" cy="24384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48891" name="Line 11"/>
          <p:cNvSpPr>
            <a:spLocks noChangeShapeType="1"/>
          </p:cNvSpPr>
          <p:nvPr/>
        </p:nvSpPr>
        <p:spPr bwMode="auto">
          <a:xfrm>
            <a:off x="2133600" y="4987925"/>
            <a:ext cx="789432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48892" name="Text Box 12"/>
          <p:cNvSpPr txBox="1">
            <a:spLocks noChangeArrowheads="1"/>
          </p:cNvSpPr>
          <p:nvPr/>
        </p:nvSpPr>
        <p:spPr bwMode="auto">
          <a:xfrm>
            <a:off x="10219055" y="4724400"/>
            <a:ext cx="868680" cy="4470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kumimoji="1" lang="en-US" altLang="zh-TW" b="0" dirty="0"/>
              <a:t>Time</a:t>
            </a:r>
          </a:p>
        </p:txBody>
      </p:sp>
      <p:sp>
        <p:nvSpPr>
          <p:cNvPr id="1048893" name="Text Box 13"/>
          <p:cNvSpPr txBox="1">
            <a:spLocks noChangeArrowheads="1"/>
          </p:cNvSpPr>
          <p:nvPr/>
        </p:nvSpPr>
        <p:spPr bwMode="auto">
          <a:xfrm>
            <a:off x="4031616" y="2209800"/>
            <a:ext cx="1592579" cy="447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kumimoji="1" lang="en-US" altLang="zh-TW" b="0" dirty="0"/>
              <a:t>Frequency</a:t>
            </a:r>
          </a:p>
        </p:txBody>
      </p:sp>
      <p:sp>
        <p:nvSpPr>
          <p:cNvPr id="1048894" name="Arc 14"/>
          <p:cNvSpPr/>
          <p:nvPr/>
        </p:nvSpPr>
        <p:spPr bwMode="auto">
          <a:xfrm>
            <a:off x="2560320" y="3852864"/>
            <a:ext cx="746760" cy="454025"/>
          </a:xfrm>
          <a:custGeom>
            <a:avLst/>
            <a:gdLst>
              <a:gd name="G0" fmla="+- 0 0 0"/>
              <a:gd name="G1" fmla="+- 21415 0 0"/>
              <a:gd name="G2" fmla="+- 21600 0 0"/>
              <a:gd name="T0" fmla="*/ 2819 w 21600"/>
              <a:gd name="T1" fmla="*/ 0 h 21415"/>
              <a:gd name="T2" fmla="*/ 21600 w 21600"/>
              <a:gd name="T3" fmla="*/ 21415 h 21415"/>
              <a:gd name="T4" fmla="*/ 0 w 21600"/>
              <a:gd name="T5" fmla="*/ 21415 h 214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415" fill="none" extrusionOk="0">
                <a:moveTo>
                  <a:pt x="2819" y="-1"/>
                </a:moveTo>
                <a:cubicBezTo>
                  <a:pt x="13566" y="1414"/>
                  <a:pt x="21600" y="10575"/>
                  <a:pt x="21600" y="21415"/>
                </a:cubicBezTo>
              </a:path>
              <a:path w="21600" h="21415" stroke="0" extrusionOk="0">
                <a:moveTo>
                  <a:pt x="2819" y="-1"/>
                </a:moveTo>
                <a:cubicBezTo>
                  <a:pt x="13566" y="1414"/>
                  <a:pt x="21600" y="10575"/>
                  <a:pt x="21600" y="21415"/>
                </a:cubicBezTo>
                <a:lnTo>
                  <a:pt x="0" y="21415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48895" name="Text Box 15"/>
          <p:cNvSpPr txBox="1">
            <a:spLocks noChangeArrowheads="1"/>
          </p:cNvSpPr>
          <p:nvPr/>
        </p:nvSpPr>
        <p:spPr bwMode="auto">
          <a:xfrm>
            <a:off x="1066801" y="3540125"/>
            <a:ext cx="1287779" cy="4470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kumimoji="1" lang="en-US" altLang="zh-TW" dirty="0">
                <a:solidFill>
                  <a:srgbClr val="00C28F"/>
                </a:solidFill>
              </a:rPr>
              <a:t>Channel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Title 1"/>
          <p:cNvSpPr>
            <a:spLocks noGrp="1"/>
          </p:cNvSpPr>
          <p:nvPr>
            <p:ph type="title"/>
          </p:nvPr>
        </p:nvSpPr>
        <p:spPr>
          <a:xfrm>
            <a:off x="838200" y="228600"/>
            <a:ext cx="11041380" cy="930274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Textbooks &amp; References</a:t>
            </a:r>
            <a:endParaRPr lang="en-IN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593" name="Content Placeholder 2"/>
          <p:cNvSpPr>
            <a:spLocks noGrp="1"/>
          </p:cNvSpPr>
          <p:nvPr>
            <p:ph idx="1"/>
          </p:nvPr>
        </p:nvSpPr>
        <p:spPr>
          <a:xfrm>
            <a:off x="496614" y="1143000"/>
            <a:ext cx="12001500" cy="5257800"/>
          </a:xfrm>
        </p:spPr>
        <p:txBody>
          <a:bodyPr>
            <a:normAutofit fontScale="56786" lnSpcReduction="20000"/>
          </a:bodyPr>
          <a:lstStyle/>
          <a:p>
            <a:pPr algn="just">
              <a:lnSpc>
                <a:spcPct val="120000"/>
              </a:lnSpc>
              <a:buNone/>
            </a:pPr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 Books</a:t>
            </a:r>
          </a:p>
          <a:p>
            <a:pPr algn="just">
              <a:lnSpc>
                <a:spcPct val="120000"/>
              </a:lnSpc>
              <a:buFont typeface="Wingdings" pitchFamily="2" charset="2"/>
              <a:buChar char="Ø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Prasant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Kumar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Pattnaik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Rajib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Mall, “Fundamentals of Mobile Computing”, PHI Learning Pvt. Ltd, New Delhi – 2012.</a:t>
            </a:r>
          </a:p>
          <a:p>
            <a:pPr algn="just">
              <a:lnSpc>
                <a:spcPct val="120000"/>
              </a:lnSpc>
              <a:buFont typeface="Wingdings" pitchFamily="2" charset="2"/>
              <a:buChar char="Ø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Jochen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Schller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“Mobile Communications”, Second Edition, Pearson Education, New Delhi, 2007</a:t>
            </a:r>
          </a:p>
          <a:p>
            <a:pPr algn="just">
              <a:lnSpc>
                <a:spcPct val="120000"/>
              </a:lnSpc>
              <a:buFont typeface="Wingdings" pitchFamily="2" charset="2"/>
              <a:buChar char="Ø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C.K.Toh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AdHoc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Mobile Wireless Networks”, First Edition, Pearson Education, 2002.</a:t>
            </a:r>
          </a:p>
          <a:p>
            <a:pPr algn="just">
              <a:lnSpc>
                <a:spcPct val="120000"/>
              </a:lnSpc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buNone/>
            </a:pPr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 Books</a:t>
            </a:r>
            <a:endParaRPr lang="en-US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20000"/>
              </a:lnSpc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Dharma Prakash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Agarval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Qing and An Zeng, “Introduction to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ILJIJHJIJJWireless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Mobile systems”, Thomson Asia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Pvt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Ltd, 2005.</a:t>
            </a:r>
          </a:p>
          <a:p>
            <a:pPr lvl="0" algn="just">
              <a:lnSpc>
                <a:spcPct val="120000"/>
              </a:lnSpc>
              <a:buFont typeface="Wingdings" pitchFamily="2" charset="2"/>
              <a:buChar char="Ø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William.C.Y.Lee,“Mobile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Cellular Telecommunications-Analog and Digital Systems”, Second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Edition,TataMcGraw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Hill Edition ,2006.</a:t>
            </a:r>
          </a:p>
          <a:p>
            <a:pPr lvl="0" algn="just">
              <a:lnSpc>
                <a:spcPct val="120000"/>
              </a:lnSpc>
              <a:buFont typeface="Wingdings" pitchFamily="2" charset="2"/>
              <a:buChar char="Ø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UweHansmann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LotharMerk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Martin S.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Nicklons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Thomas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Stober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“Principles of Mobile Computing”, Springer, 2003.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buNone/>
            </a:pPr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References</a:t>
            </a:r>
          </a:p>
          <a:p>
            <a:pPr algn="just">
              <a:lnSpc>
                <a:spcPct val="120000"/>
              </a:lnSpc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Developers 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http://developer.android.com/index.html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Apple Developer 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https://developer.apple.com/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Windows Phone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DevCenter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http://developer.windowsphone.com 9. BlackBerry Developer : http://developer.blackberry.com/</a:t>
            </a:r>
          </a:p>
          <a:p>
            <a:pPr algn="just">
              <a:lnSpc>
                <a:spcPct val="120000"/>
              </a:lnSpc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59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7541-7122-47D0-81F7-220A90B2D1EC}" type="slidenum">
              <a:rPr lang="en-IN" smtClean="0"/>
              <a:pPr/>
              <a:t>4</a:t>
            </a:fld>
            <a:endParaRPr lang="en-IN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97" name="Title 3"/>
          <p:cNvSpPr>
            <a:spLocks noGrp="1"/>
          </p:cNvSpPr>
          <p:nvPr>
            <p:ph type="title"/>
          </p:nvPr>
        </p:nvSpPr>
        <p:spPr>
          <a:xfrm>
            <a:off x="0" y="228600"/>
            <a:ext cx="12801600" cy="1847088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Division Multiple Access (TDMA)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1048898" name="Content Placeholder 4"/>
          <p:cNvSpPr>
            <a:spLocks noGrp="1"/>
          </p:cNvSpPr>
          <p:nvPr>
            <p:ph idx="1"/>
          </p:nvPr>
        </p:nvSpPr>
        <p:spPr>
          <a:xfrm>
            <a:off x="0" y="1676400"/>
            <a:ext cx="12801600" cy="4800600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TDMA is an access method in which multiple nodes are allotted different time s1ots to access the same physical channe1. 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That is, the timeline is divided into fixed-sized time slots and these are divided among mu1tip1e nodes who can transmit. Note that in this case, all sources use the same channel, but take turns in transmitting. 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the situation where time slots are allocated to users in a round robin manner, with each user being assigned one time slot per frame.</a:t>
            </a:r>
          </a:p>
        </p:txBody>
      </p:sp>
      <p:sp>
        <p:nvSpPr>
          <p:cNvPr id="1048899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FAEEA-101A-49E7-89AB-6470F50159D5}" type="slidenum">
              <a:rPr lang="en-US" smtClean="0"/>
              <a:pPr/>
              <a:t>40</a:t>
            </a:fld>
            <a:endParaRPr lang="en-US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9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00200" y="914401"/>
            <a:ext cx="8427720" cy="5565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48900" name="Title 4"/>
          <p:cNvSpPr>
            <a:spLocks noGrp="1"/>
          </p:cNvSpPr>
          <p:nvPr>
            <p:ph type="title"/>
          </p:nvPr>
        </p:nvSpPr>
        <p:spPr>
          <a:xfrm>
            <a:off x="0" y="152401"/>
            <a:ext cx="12481560" cy="769441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Time-division multiplexing</a:t>
            </a:r>
          </a:p>
        </p:txBody>
      </p:sp>
      <p:sp>
        <p:nvSpPr>
          <p:cNvPr id="104890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FAEEA-101A-49E7-89AB-6470F50159D5}" type="slidenum">
              <a:rPr lang="en-US" smtClean="0">
                <a:latin typeface="Times New Roman" pitchFamily="18" charset="0"/>
                <a:cs typeface="Times New Roman" pitchFamily="18" charset="0"/>
              </a:rPr>
              <a:pPr/>
              <a:t>41</a:t>
            </a:fld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2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2481560" cy="1447800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Division Multiple </a:t>
            </a:r>
            <a:r>
              <a:rPr lang="en-US" sz="48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Access(CDMA</a:t>
            </a:r>
            <a:r>
              <a:rPr lang="en-US" sz="4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48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8903" name="Content Placeholder 4"/>
          <p:cNvSpPr>
            <a:spLocks noGrp="1"/>
          </p:cNvSpPr>
          <p:nvPr>
            <p:ph idx="1"/>
          </p:nvPr>
        </p:nvSpPr>
        <p:spPr>
          <a:xfrm>
            <a:off x="0" y="1219200"/>
            <a:ext cx="12801600" cy="51054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3700" dirty="0">
                <a:latin typeface="Times New Roman" pitchFamily="18" charset="0"/>
                <a:cs typeface="Times New Roman" pitchFamily="18" charset="0"/>
              </a:rPr>
              <a:t>In CDMA, multiple users are allotted different codes that consist of sequences of 0 and 1 to access the same channe1. </a:t>
            </a:r>
          </a:p>
          <a:p>
            <a:pPr>
              <a:buFont typeface="Wingdings" pitchFamily="2" charset="2"/>
              <a:buChar char="Ø"/>
            </a:pPr>
            <a:r>
              <a:rPr lang="en-US" sz="3700" dirty="0">
                <a:latin typeface="Times New Roman" pitchFamily="18" charset="0"/>
                <a:cs typeface="Times New Roman" pitchFamily="18" charset="0"/>
              </a:rPr>
              <a:t>As shown in Fig. 3.6, a special coding scheme is used that a11ows signals from mu1tip1e users to be multiplexed over the same physical channel. </a:t>
            </a:r>
          </a:p>
          <a:p>
            <a:pPr>
              <a:buFont typeface="Wingdings" pitchFamily="2" charset="2"/>
              <a:buChar char="Ø"/>
            </a:pPr>
            <a:r>
              <a:rPr lang="en-US" sz="3700" dirty="0">
                <a:latin typeface="Times New Roman" pitchFamily="18" charset="0"/>
                <a:cs typeface="Times New Roman" pitchFamily="18" charset="0"/>
              </a:rPr>
              <a:t>Multiple users use the same frequency at the same time.</a:t>
            </a:r>
          </a:p>
          <a:p>
            <a:pPr>
              <a:buFont typeface="Wingdings" pitchFamily="2" charset="2"/>
              <a:buChar char="Ø"/>
            </a:pPr>
            <a:r>
              <a:rPr lang="en-US" sz="3700" dirty="0">
                <a:latin typeface="Times New Roman" pitchFamily="18" charset="0"/>
                <a:cs typeface="Times New Roman" pitchFamily="18" charset="0"/>
              </a:rPr>
              <a:t>All the senders send signals simultaneously. </a:t>
            </a:r>
          </a:p>
          <a:p>
            <a:endParaRPr lang="en-US" sz="3700" dirty="0">
              <a:latin typeface="Times New Roman" pitchFamily="18" charset="0"/>
              <a:cs typeface="Times New Roman" pitchFamily="18" charset="0"/>
            </a:endParaRPr>
          </a:p>
          <a:p>
            <a:endParaRPr lang="en-US" sz="3700" dirty="0">
              <a:latin typeface="Times New Roman" pitchFamily="18" charset="0"/>
              <a:cs typeface="Times New Roman" pitchFamily="18" charset="0"/>
            </a:endParaRPr>
          </a:p>
          <a:p>
            <a:endParaRPr lang="en-US" sz="37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8904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FAEEA-101A-49E7-89AB-6470F50159D5}" type="slidenum">
              <a:rPr lang="en-US" smtClean="0"/>
              <a:pPr/>
              <a:t>42</a:t>
            </a:fld>
            <a:endParaRPr lang="en-US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5" name="Title 20"/>
          <p:cNvSpPr>
            <a:spLocks noGrp="1"/>
          </p:cNvSpPr>
          <p:nvPr>
            <p:ph type="title"/>
          </p:nvPr>
        </p:nvSpPr>
        <p:spPr>
          <a:xfrm>
            <a:off x="914400" y="304800"/>
            <a:ext cx="10881360" cy="769441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CDMA</a:t>
            </a:r>
          </a:p>
        </p:txBody>
      </p:sp>
      <p:pic>
        <p:nvPicPr>
          <p:cNvPr id="209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57400" y="1219200"/>
            <a:ext cx="8763000" cy="51409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6" name="Rectangle 2"/>
          <p:cNvSpPr>
            <a:spLocks noGrp="1" noChangeArrowheads="1"/>
          </p:cNvSpPr>
          <p:nvPr>
            <p:ph type="title"/>
          </p:nvPr>
        </p:nvSpPr>
        <p:spPr>
          <a:xfrm>
            <a:off x="960120" y="482293"/>
            <a:ext cx="10881360" cy="141224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Classification of</a:t>
            </a:r>
            <a:b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wireless MAC protocols</a:t>
            </a:r>
          </a:p>
        </p:txBody>
      </p:sp>
      <p:sp>
        <p:nvSpPr>
          <p:cNvPr id="104891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1048907" name="Text Box 4"/>
          <p:cNvSpPr txBox="1">
            <a:spLocks noChangeArrowheads="1"/>
          </p:cNvSpPr>
          <p:nvPr/>
        </p:nvSpPr>
        <p:spPr bwMode="auto">
          <a:xfrm>
            <a:off x="4160520" y="2286001"/>
            <a:ext cx="4587240" cy="466725"/>
          </a:xfrm>
          <a:prstGeom prst="rect">
            <a:avLst/>
          </a:prstGeom>
          <a:noFill/>
          <a:ln w="9525">
            <a:solidFill>
              <a:srgbClr val="FFCC99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0" dirty="0"/>
              <a:t>Wireless MAC protocols</a:t>
            </a:r>
          </a:p>
        </p:txBody>
      </p:sp>
      <p:sp>
        <p:nvSpPr>
          <p:cNvPr id="1048908" name="Text Box 5"/>
          <p:cNvSpPr txBox="1">
            <a:spLocks noChangeArrowheads="1"/>
          </p:cNvSpPr>
          <p:nvPr/>
        </p:nvSpPr>
        <p:spPr bwMode="auto">
          <a:xfrm>
            <a:off x="746760" y="3733800"/>
            <a:ext cx="3413760" cy="802640"/>
          </a:xfrm>
          <a:prstGeom prst="rect">
            <a:avLst/>
          </a:prstGeom>
          <a:noFill/>
          <a:ln w="9525">
            <a:solidFill>
              <a:srgbClr val="FFCC99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0" dirty="0"/>
              <a:t>Fixed-assignment schemes</a:t>
            </a:r>
          </a:p>
        </p:txBody>
      </p:sp>
      <p:sp>
        <p:nvSpPr>
          <p:cNvPr id="1048909" name="Text Box 6"/>
          <p:cNvSpPr txBox="1">
            <a:spLocks noChangeArrowheads="1"/>
          </p:cNvSpPr>
          <p:nvPr/>
        </p:nvSpPr>
        <p:spPr bwMode="auto">
          <a:xfrm>
            <a:off x="4693920" y="3733800"/>
            <a:ext cx="3413760" cy="802640"/>
          </a:xfrm>
          <a:prstGeom prst="rect">
            <a:avLst/>
          </a:prstGeom>
          <a:solidFill>
            <a:srgbClr val="FF0000"/>
          </a:solidFill>
          <a:ln w="9525">
            <a:solidFill>
              <a:srgbClr val="FFCC99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0" dirty="0"/>
              <a:t>Random-access schemes</a:t>
            </a:r>
          </a:p>
        </p:txBody>
      </p:sp>
      <p:sp>
        <p:nvSpPr>
          <p:cNvPr id="1048910" name="Text Box 7"/>
          <p:cNvSpPr txBox="1">
            <a:spLocks noChangeArrowheads="1"/>
          </p:cNvSpPr>
          <p:nvPr/>
        </p:nvSpPr>
        <p:spPr bwMode="auto">
          <a:xfrm>
            <a:off x="8641080" y="3733800"/>
            <a:ext cx="3413760" cy="802640"/>
          </a:xfrm>
          <a:prstGeom prst="rect">
            <a:avLst/>
          </a:prstGeom>
          <a:noFill/>
          <a:ln w="9525">
            <a:solidFill>
              <a:srgbClr val="FFCC99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0" dirty="0"/>
              <a:t>Reservation - based schemes</a:t>
            </a:r>
          </a:p>
        </p:txBody>
      </p:sp>
      <p:cxnSp>
        <p:nvCxnSpPr>
          <p:cNvPr id="3145734" name="AutoShape 8"/>
          <p:cNvCxnSpPr>
            <a:cxnSpLocks noChangeShapeType="1"/>
            <a:stCxn id="1048907" idx="2"/>
            <a:endCxn id="1048908" idx="0"/>
          </p:cNvCxnSpPr>
          <p:nvPr/>
        </p:nvCxnSpPr>
        <p:spPr bwMode="auto">
          <a:xfrm flipH="1">
            <a:off x="2453640" y="2752726"/>
            <a:ext cx="4000500" cy="981075"/>
          </a:xfrm>
          <a:prstGeom prst="straightConnector1">
            <a:avLst/>
          </a:prstGeom>
          <a:noFill/>
          <a:ln w="9525">
            <a:solidFill>
              <a:srgbClr val="FFCC99"/>
            </a:solidFill>
            <a:round/>
            <a:headEnd/>
            <a:tailEnd/>
          </a:ln>
          <a:effectLst/>
        </p:spPr>
      </p:cxnSp>
      <p:cxnSp>
        <p:nvCxnSpPr>
          <p:cNvPr id="3145735" name="AutoShape 9"/>
          <p:cNvCxnSpPr>
            <a:cxnSpLocks noChangeShapeType="1"/>
            <a:stCxn id="1048907" idx="2"/>
            <a:endCxn id="1048909" idx="0"/>
          </p:cNvCxnSpPr>
          <p:nvPr/>
        </p:nvCxnSpPr>
        <p:spPr bwMode="auto">
          <a:xfrm rot="5400000">
            <a:off x="5936933" y="3216593"/>
            <a:ext cx="981074" cy="53340"/>
          </a:xfrm>
          <a:prstGeom prst="straightConnector1">
            <a:avLst/>
          </a:prstGeom>
          <a:noFill/>
          <a:ln w="9525">
            <a:solidFill>
              <a:srgbClr val="FFCC99"/>
            </a:solidFill>
            <a:round/>
            <a:headEnd/>
            <a:tailEnd/>
          </a:ln>
          <a:effectLst/>
        </p:spPr>
      </p:cxnSp>
      <p:cxnSp>
        <p:nvCxnSpPr>
          <p:cNvPr id="3145736" name="AutoShape 10"/>
          <p:cNvCxnSpPr>
            <a:cxnSpLocks noChangeShapeType="1"/>
            <a:stCxn id="1048907" idx="2"/>
            <a:endCxn id="1048910" idx="0"/>
          </p:cNvCxnSpPr>
          <p:nvPr/>
        </p:nvCxnSpPr>
        <p:spPr bwMode="auto">
          <a:xfrm rot="16200000" flipH="1">
            <a:off x="7910514" y="1296352"/>
            <a:ext cx="981075" cy="3893820"/>
          </a:xfrm>
          <a:prstGeom prst="straightConnector1">
            <a:avLst/>
          </a:prstGeom>
          <a:noFill/>
          <a:ln w="9525">
            <a:solidFill>
              <a:srgbClr val="FFCC99"/>
            </a:solidFill>
            <a:round/>
            <a:headEnd/>
            <a:tailEnd/>
          </a:ln>
          <a:effectLst/>
        </p:spPr>
      </p:cxnSp>
      <p:sp>
        <p:nvSpPr>
          <p:cNvPr id="1048911" name="Text Box 11"/>
          <p:cNvSpPr txBox="1">
            <a:spLocks noChangeArrowheads="1"/>
          </p:cNvSpPr>
          <p:nvPr/>
        </p:nvSpPr>
        <p:spPr bwMode="auto">
          <a:xfrm>
            <a:off x="746761" y="4572000"/>
            <a:ext cx="2392680" cy="4470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b="0" dirty="0"/>
              <a:t>Circuit-switched</a:t>
            </a:r>
          </a:p>
        </p:txBody>
      </p:sp>
      <p:sp>
        <p:nvSpPr>
          <p:cNvPr id="1048912" name="Text Box 12"/>
          <p:cNvSpPr txBox="1">
            <a:spLocks noChangeArrowheads="1"/>
          </p:cNvSpPr>
          <p:nvPr/>
        </p:nvSpPr>
        <p:spPr bwMode="auto">
          <a:xfrm>
            <a:off x="4587241" y="4648200"/>
            <a:ext cx="2862579" cy="4470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b="0" dirty="0"/>
              <a:t>CL packet-switched</a:t>
            </a:r>
          </a:p>
        </p:txBody>
      </p:sp>
      <p:sp>
        <p:nvSpPr>
          <p:cNvPr id="1048913" name="Text Box 13"/>
          <p:cNvSpPr txBox="1">
            <a:spLocks noChangeArrowheads="1"/>
          </p:cNvSpPr>
          <p:nvPr/>
        </p:nvSpPr>
        <p:spPr bwMode="auto">
          <a:xfrm>
            <a:off x="8321040" y="4953000"/>
            <a:ext cx="2913380" cy="4470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b="0" dirty="0"/>
              <a:t>CO packet-switched</a:t>
            </a:r>
          </a:p>
        </p:txBody>
      </p:sp>
      <p:sp>
        <p:nvSpPr>
          <p:cNvPr id="1048914" name="TextBox 13"/>
          <p:cNvSpPr txBox="1"/>
          <p:nvPr/>
        </p:nvSpPr>
        <p:spPr>
          <a:xfrm>
            <a:off x="1386840" y="5638801"/>
            <a:ext cx="6913880" cy="4470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 – Connection Less. CO – Connection Oriented  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16" name="Rectangle 1026"/>
          <p:cNvSpPr>
            <a:spLocks noGrp="1" noChangeArrowheads="1"/>
          </p:cNvSpPr>
          <p:nvPr>
            <p:ph type="title"/>
          </p:nvPr>
        </p:nvSpPr>
        <p:spPr>
          <a:xfrm>
            <a:off x="0" y="228600"/>
            <a:ext cx="12801600" cy="707886"/>
          </a:xfrm>
        </p:spPr>
        <p:txBody>
          <a:bodyPr/>
          <a:lstStyle/>
          <a:p>
            <a:pPr algn="ctr"/>
            <a:r>
              <a:rPr lang="en-US" sz="4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access MAC Schemes</a:t>
            </a:r>
          </a:p>
        </p:txBody>
      </p:sp>
      <p:sp>
        <p:nvSpPr>
          <p:cNvPr id="1048917" name="Rectangle 1027"/>
          <p:cNvSpPr>
            <a:spLocks noGrp="1" noChangeArrowheads="1"/>
          </p:cNvSpPr>
          <p:nvPr>
            <p:ph idx="1"/>
          </p:nvPr>
        </p:nvSpPr>
        <p:spPr>
          <a:xfrm>
            <a:off x="0" y="1219200"/>
            <a:ext cx="12374880" cy="4876800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Number of random assignment schemes . A few important.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ALOHA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Slotted ALOHA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CSMA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CSMA/CD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CSMA/CA</a:t>
            </a:r>
          </a:p>
          <a:p>
            <a:pPr>
              <a:buNone/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891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45</a:t>
            </a:fld>
            <a:endParaRPr lang="en-US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19" name="Rectangle 1026"/>
          <p:cNvSpPr>
            <a:spLocks noGrp="1" noChangeArrowheads="1"/>
          </p:cNvSpPr>
          <p:nvPr>
            <p:ph type="title"/>
          </p:nvPr>
        </p:nvSpPr>
        <p:spPr>
          <a:xfrm>
            <a:off x="960120" y="-76200"/>
            <a:ext cx="10881360" cy="769441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ALOHA</a:t>
            </a:r>
          </a:p>
        </p:txBody>
      </p:sp>
      <p:sp>
        <p:nvSpPr>
          <p:cNvPr id="1048920" name="Rectangle 1027"/>
          <p:cNvSpPr>
            <a:spLocks noGrp="1" noChangeArrowheads="1"/>
          </p:cNvSpPr>
          <p:nvPr>
            <p:ph idx="1"/>
          </p:nvPr>
        </p:nvSpPr>
        <p:spPr>
          <a:xfrm>
            <a:off x="0" y="533400"/>
            <a:ext cx="12801600" cy="617220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Simplest scheme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True free-for-all. When a node needs to send, it does so. 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It listens for an amount of time equal to the maximum round trip delay plus a fixed increment. 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If it hears an acknowledgment, fine; otherwise it resends after waiting a random amount of time. 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After several attempts, it gives up. 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Low delay if light load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Max. utilization: 18%</a:t>
            </a:r>
          </a:p>
        </p:txBody>
      </p:sp>
      <p:sp>
        <p:nvSpPr>
          <p:cNvPr id="1048921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46</a:t>
            </a:fld>
            <a:endParaRPr lang="en-US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2" name="Rectangle 2"/>
          <p:cNvSpPr>
            <a:spLocks noGrp="1" noChangeArrowheads="1"/>
          </p:cNvSpPr>
          <p:nvPr>
            <p:ph type="title"/>
          </p:nvPr>
        </p:nvSpPr>
        <p:spPr>
          <a:xfrm>
            <a:off x="960120" y="76201"/>
            <a:ext cx="10881360" cy="762001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Slotted ALOHA</a:t>
            </a:r>
          </a:p>
        </p:txBody>
      </p:sp>
      <p:sp>
        <p:nvSpPr>
          <p:cNvPr id="1048923" name="Rectangle 3"/>
          <p:cNvSpPr>
            <a:spLocks noGrp="1" noChangeArrowheads="1"/>
          </p:cNvSpPr>
          <p:nvPr>
            <p:ph idx="1"/>
          </p:nvPr>
        </p:nvSpPr>
        <p:spPr>
          <a:xfrm>
            <a:off x="0" y="990600"/>
            <a:ext cx="12801600" cy="5867400"/>
          </a:xfrm>
        </p:spPr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An improvement over pure ALOHA.</a:t>
            </a:r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Time is divided into equal sized slots in which a packet can be sent. The size of pocket is restricted.</a:t>
            </a:r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Send packet only at the beginning of a slot. </a:t>
            </a:r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Employ beacon signals to mark the beginning of a slot.</a:t>
            </a:r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Does not work well if the number of stations contending to send data is high.</a:t>
            </a:r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In such case CSMA scheme works better.</a:t>
            </a:r>
          </a:p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892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47</a:t>
            </a:fld>
            <a:endParaRPr lang="en-US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5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1"/>
            <a:ext cx="12801600" cy="646331"/>
          </a:xfrm>
        </p:spPr>
        <p:txBody>
          <a:bodyPr/>
          <a:lstStyle/>
          <a:p>
            <a:r>
              <a:rPr lang="en-US" sz="3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Carrier Sense Multiple Access CSMA</a:t>
            </a:r>
          </a:p>
        </p:txBody>
      </p:sp>
      <p:sp>
        <p:nvSpPr>
          <p:cNvPr id="1048926" name="Rectangle 3"/>
          <p:cNvSpPr>
            <a:spLocks noGrp="1" noChangeArrowheads="1"/>
          </p:cNvSpPr>
          <p:nvPr>
            <p:ph idx="1"/>
          </p:nvPr>
        </p:nvSpPr>
        <p:spPr>
          <a:xfrm>
            <a:off x="0" y="1371600"/>
            <a:ext cx="12801600" cy="4724400"/>
          </a:xfrm>
        </p:spPr>
        <p:txBody>
          <a:bodyPr/>
          <a:lstStyle/>
          <a:p>
            <a:pPr>
              <a:buFont typeface="Wingdings" pitchFamily="2" charset="2"/>
              <a:buChar char="v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Carrier Sense Multiple Access</a:t>
            </a:r>
          </a:p>
          <a:p>
            <a:pPr lvl="1"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sense carrier</a:t>
            </a:r>
          </a:p>
          <a:p>
            <a:pPr lvl="1"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if idle, send</a:t>
            </a:r>
          </a:p>
          <a:p>
            <a:pPr lvl="1"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wait for ack</a:t>
            </a:r>
          </a:p>
          <a:p>
            <a:pPr lvl="2">
              <a:buFont typeface="Wingdings" pitchFamily="2" charset="2"/>
              <a:buChar char="v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If there isn’t one, assume there was a collision, retransmit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Vulnerable period: one t</a:t>
            </a:r>
            <a:r>
              <a:rPr lang="en-US" sz="2800" baseline="-25000" dirty="0">
                <a:latin typeface="Times New Roman" pitchFamily="18" charset="0"/>
                <a:cs typeface="Times New Roman" pitchFamily="18" charset="0"/>
              </a:rPr>
              <a:t>prop</a:t>
            </a:r>
          </a:p>
        </p:txBody>
      </p:sp>
      <p:sp>
        <p:nvSpPr>
          <p:cNvPr id="1048927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48</a:t>
            </a:fld>
            <a:endParaRPr lang="en-US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8" name="Title 1"/>
          <p:cNvSpPr>
            <a:spLocks noGrp="1"/>
          </p:cNvSpPr>
          <p:nvPr>
            <p:ph type="title"/>
          </p:nvPr>
        </p:nvSpPr>
        <p:spPr>
          <a:xfrm>
            <a:off x="960120" y="76200"/>
            <a:ext cx="10881360" cy="769441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Extension of CSMA</a:t>
            </a:r>
          </a:p>
        </p:txBody>
      </p:sp>
      <p:sp>
        <p:nvSpPr>
          <p:cNvPr id="1048929" name="Content Placeholder 2"/>
          <p:cNvSpPr>
            <a:spLocks noGrp="1"/>
          </p:cNvSpPr>
          <p:nvPr>
            <p:ph idx="1"/>
          </p:nvPr>
        </p:nvSpPr>
        <p:spPr>
          <a:xfrm>
            <a:off x="0" y="990600"/>
            <a:ext cx="12801600" cy="5334000"/>
          </a:xfrm>
        </p:spPr>
        <p:txBody>
          <a:bodyPr/>
          <a:lstStyle/>
          <a:p>
            <a:pPr>
              <a:buFont typeface="Wingdings" pitchFamily="2" charset="2"/>
              <a:buChar char="v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The extension of CSMA are the collision detection CSMA/CD and the collision avoidance CSMA/CA techniques.</a:t>
            </a:r>
          </a:p>
          <a:p>
            <a:pPr>
              <a:buFont typeface="Wingdings" pitchFamily="2" charset="2"/>
              <a:buChar char="v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Why CA and CD?</a:t>
            </a:r>
          </a:p>
          <a:p>
            <a:pPr lvl="1">
              <a:buFont typeface="Wingdings" pitchFamily="2" charset="2"/>
              <a:buChar char="v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Difficult to detect collisions in a radio environment – why?</a:t>
            </a:r>
          </a:p>
          <a:p>
            <a:pPr lvl="1">
              <a:buFont typeface="Wingdings" pitchFamily="2" charset="2"/>
              <a:buChar char="v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 transmitting station cannot effectively distinguish incoming weak signals from noise and the effects of its own transmission; need a full duplex radio to listen and transmit on same frequency (not true in FDD systems)</a:t>
            </a:r>
          </a:p>
          <a:p>
            <a:pPr lvl="1">
              <a:buFont typeface="Wingdings" pitchFamily="2" charset="2"/>
              <a:buChar char="v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Hidden station problem:</a:t>
            </a:r>
          </a:p>
          <a:p>
            <a:pPr lvl="2"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Two mutually far away stations A and C want to send to B.</a:t>
            </a:r>
          </a:p>
          <a:p>
            <a:pPr lvl="2"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At A and C, channel appears idle</a:t>
            </a:r>
          </a:p>
          <a:p>
            <a:pPr lvl="2"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But collision occurs at B</a:t>
            </a:r>
          </a:p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8930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49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93355"/>
            <a:ext cx="12801600" cy="1412240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  <a:latin typeface="Algerian" panose="04020705040A02060702" pitchFamily="82" charset="0"/>
              </a:rPr>
              <a:t>UNIT I 	</a:t>
            </a:r>
            <a:br>
              <a:rPr lang="en-US" b="1" dirty="0">
                <a:solidFill>
                  <a:srgbClr val="FF0000"/>
                </a:solidFill>
                <a:latin typeface="Algerian" panose="04020705040A02060702" pitchFamily="82" charset="0"/>
              </a:rPr>
            </a:br>
            <a:r>
              <a:rPr lang="en-US" b="1" dirty="0">
                <a:solidFill>
                  <a:srgbClr val="FF0000"/>
                </a:solidFill>
                <a:latin typeface="Algerian" panose="04020705040A02060702" pitchFamily="82" charset="0"/>
              </a:rPr>
              <a:t>INTRODUCTION </a:t>
            </a:r>
          </a:p>
        </p:txBody>
      </p:sp>
      <p:sp>
        <p:nvSpPr>
          <p:cNvPr id="1048677" name="Rectangle 3"/>
          <p:cNvSpPr>
            <a:spLocks noGrp="1" noChangeArrowheads="1"/>
          </p:cNvSpPr>
          <p:nvPr>
            <p:ph idx="1"/>
          </p:nvPr>
        </p:nvSpPr>
        <p:spPr>
          <a:xfrm>
            <a:off x="320040" y="2057400"/>
            <a:ext cx="12268200" cy="3429000"/>
          </a:xfrm>
        </p:spPr>
        <p:txBody>
          <a:bodyPr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Mobile Computing – Mobile Computing Vs wireless Networking – Mobile Computing Applications – Characteristics of Mobile computing – Structure of Mobile Computing Application. MAC Protocols – Wireless MAC Issues – Fixed Assignment Schemes – Random Assignment Schemes – Reservation Based Schemes. </a:t>
            </a:r>
          </a:p>
          <a:p>
            <a:pPr>
              <a:lnSpc>
                <a:spcPct val="150000"/>
              </a:lnSpc>
              <a:buNone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867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C5B70-440B-46E5-9B64-9399BA7E2FCC}" type="slidenum">
              <a:rPr lang="en-US"/>
              <a:pPr/>
              <a:t>5</a:t>
            </a:fld>
            <a:endParaRPr lang="en-US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33" name="Rectangle 2"/>
          <p:cNvSpPr>
            <a:spLocks noGrp="1" noChangeArrowheads="1"/>
          </p:cNvSpPr>
          <p:nvPr>
            <p:ph type="title"/>
          </p:nvPr>
        </p:nvSpPr>
        <p:spPr>
          <a:xfrm>
            <a:off x="960120" y="152400"/>
            <a:ext cx="10881360" cy="769441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CSMA/CD</a:t>
            </a:r>
          </a:p>
        </p:txBody>
      </p:sp>
      <p:sp>
        <p:nvSpPr>
          <p:cNvPr id="1048931" name="Content Placeholder 2"/>
          <p:cNvSpPr>
            <a:spLocks noGrp="1"/>
          </p:cNvSpPr>
          <p:nvPr>
            <p:ph idx="1"/>
          </p:nvPr>
        </p:nvSpPr>
        <p:spPr>
          <a:xfrm>
            <a:off x="0" y="1066800"/>
            <a:ext cx="12374880" cy="5410200"/>
          </a:xfrm>
        </p:spPr>
        <p:txBody>
          <a:bodyPr/>
          <a:lstStyle/>
          <a:p>
            <a:pPr marL="514350" indent="-457200" eaLnBrk="0" hangingPunct="0">
              <a:spcBef>
                <a:spcPct val="50000"/>
              </a:spcBef>
              <a:spcAft>
                <a:spcPts val="1000"/>
              </a:spcAft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CSMA/CD multi-access  control protocol.</a:t>
            </a:r>
          </a:p>
          <a:p>
            <a:pPr marL="971550" lvl="1" indent="-457200" eaLnBrk="0" hangingPunct="0">
              <a:spcBef>
                <a:spcPct val="40000"/>
              </a:spcBef>
              <a:spcAft>
                <a:spcPts val="100"/>
              </a:spcAft>
              <a:buFontTx/>
              <a:buAutoNum type="arabicPeriod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Each station listens before it transmits. </a:t>
            </a:r>
          </a:p>
          <a:p>
            <a:pPr marL="971550" lvl="1" indent="-457200" eaLnBrk="0" hangingPunct="0">
              <a:spcBef>
                <a:spcPct val="40000"/>
              </a:spcBef>
              <a:spcAft>
                <a:spcPts val="100"/>
              </a:spcAft>
              <a:buFontTx/>
              <a:buAutoNum type="arabicPeriod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If the channel is busy, it waits until the channel goes idle, and then it  transmits.</a:t>
            </a:r>
          </a:p>
          <a:p>
            <a:pPr marL="971550" lvl="1" indent="-457200" eaLnBrk="0" hangingPunct="0">
              <a:spcBef>
                <a:spcPct val="40000"/>
              </a:spcBef>
              <a:spcAft>
                <a:spcPts val="100"/>
              </a:spcAft>
              <a:buFontTx/>
              <a:buAutoNum type="arabicPeriod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If the channel is idle it transmits immediately. Continue sensing.</a:t>
            </a:r>
          </a:p>
          <a:p>
            <a:pPr marL="971550" lvl="1" indent="-457200" eaLnBrk="0" hangingPunct="0">
              <a:spcBef>
                <a:spcPct val="40000"/>
              </a:spcBef>
              <a:spcAft>
                <a:spcPts val="100"/>
              </a:spcAft>
              <a:buFontTx/>
              <a:buAutoNum type="arabicPeriod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If collision is detected, transmit a brief jamming signal, then cease transmission, wait for a random time, and retransmit.</a:t>
            </a:r>
          </a:p>
          <a:p>
            <a:pPr marL="1371600" lvl="2" indent="-457200" eaLnBrk="0" hangingPunct="0">
              <a:spcBef>
                <a:spcPct val="40000"/>
              </a:spcBef>
              <a:spcAft>
                <a:spcPts val="100"/>
              </a:spcAft>
              <a:buFontTx/>
              <a:buChar char="•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collision detection is not by waiting for an ACK</a:t>
            </a:r>
          </a:p>
        </p:txBody>
      </p:sp>
      <p:sp>
        <p:nvSpPr>
          <p:cNvPr id="1048932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50</a:t>
            </a:fld>
            <a:endParaRPr lang="en-US" dirty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34" name="Rectangle 2"/>
          <p:cNvSpPr>
            <a:spLocks noGrp="1" noChangeArrowheads="1"/>
          </p:cNvSpPr>
          <p:nvPr>
            <p:ph type="title"/>
          </p:nvPr>
        </p:nvSpPr>
        <p:spPr>
          <a:xfrm>
            <a:off x="960120" y="76200"/>
            <a:ext cx="10881360" cy="769441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CSMA/CA</a:t>
            </a:r>
          </a:p>
        </p:txBody>
      </p:sp>
      <p:sp>
        <p:nvSpPr>
          <p:cNvPr id="1048935" name="Rectangle 3"/>
          <p:cNvSpPr>
            <a:spLocks noGrp="1" noChangeArrowheads="1"/>
          </p:cNvSpPr>
          <p:nvPr>
            <p:ph idx="1"/>
          </p:nvPr>
        </p:nvSpPr>
        <p:spPr>
          <a:xfrm>
            <a:off x="0" y="990600"/>
            <a:ext cx="12801600" cy="5410200"/>
          </a:xfrm>
        </p:spPr>
        <p:txBody>
          <a:bodyPr/>
          <a:lstStyle/>
          <a:p>
            <a:pPr algn="just">
              <a:lnSpc>
                <a:spcPct val="90000"/>
              </a:lnSpc>
              <a:buFont typeface="Wingdings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Prevent collision at the moment they are most likely occur, when bus is released after a packet transmission.</a:t>
            </a:r>
          </a:p>
          <a:p>
            <a:pPr algn="just">
              <a:lnSpc>
                <a:spcPct val="90000"/>
              </a:lnSpc>
              <a:buFont typeface="Wingdings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During the time a node is transmitting on the channel, several nodes might be wanting to transmit and waiting for it to become free.</a:t>
            </a:r>
          </a:p>
          <a:p>
            <a:pPr algn="just">
              <a:lnSpc>
                <a:spcPct val="90000"/>
              </a:lnSpc>
              <a:buFont typeface="Wingdings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moment the transmitting node completes its transmission and would all starts transmitting at the same time.</a:t>
            </a:r>
          </a:p>
          <a:p>
            <a:pPr algn="just">
              <a:lnSpc>
                <a:spcPct val="90000"/>
              </a:lnSpc>
              <a:buFont typeface="Wingdings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overcome in the collision avoidance scheme, all nodes are forced to wait for a random time and then sense the medium again before starting their transmission.</a:t>
            </a:r>
          </a:p>
          <a:p>
            <a:pPr algn="just">
              <a:lnSpc>
                <a:spcPct val="90000"/>
              </a:lnSpc>
              <a:buFont typeface="Wingdings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medium is sensed to be busy, further random amount of time and so on.</a:t>
            </a:r>
          </a:p>
          <a:p>
            <a:pPr algn="just">
              <a:lnSpc>
                <a:spcPct val="90000"/>
              </a:lnSpc>
              <a:buFont typeface="Wingdings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Thus the chance of two nodes starting to transmit at the same time would be greatly reduced.     </a:t>
            </a:r>
          </a:p>
          <a:p>
            <a:pPr>
              <a:lnSpc>
                <a:spcPct val="90000"/>
              </a:lnSpc>
            </a:pPr>
            <a:endParaRPr lang="en-US" sz="2400" dirty="0"/>
          </a:p>
        </p:txBody>
      </p:sp>
      <p:sp>
        <p:nvSpPr>
          <p:cNvPr id="104893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51</a:t>
            </a:fld>
            <a:endParaRPr lang="en-US" dirty="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37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52401"/>
            <a:ext cx="12801600" cy="1446550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Classification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wireless </a:t>
            </a:r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 protocols</a:t>
            </a:r>
          </a:p>
        </p:txBody>
      </p:sp>
      <p:sp>
        <p:nvSpPr>
          <p:cNvPr id="104894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1048938" name="Text Box 4"/>
          <p:cNvSpPr txBox="1">
            <a:spLocks noChangeArrowheads="1"/>
          </p:cNvSpPr>
          <p:nvPr/>
        </p:nvSpPr>
        <p:spPr bwMode="auto">
          <a:xfrm>
            <a:off x="4160520" y="2286001"/>
            <a:ext cx="4587240" cy="466725"/>
          </a:xfrm>
          <a:prstGeom prst="rect">
            <a:avLst/>
          </a:prstGeom>
          <a:noFill/>
          <a:ln w="9525">
            <a:solidFill>
              <a:srgbClr val="FFCC99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0" dirty="0"/>
              <a:t>Wireless MAC protocols</a:t>
            </a:r>
          </a:p>
        </p:txBody>
      </p:sp>
      <p:sp>
        <p:nvSpPr>
          <p:cNvPr id="1048939" name="Text Box 5"/>
          <p:cNvSpPr txBox="1">
            <a:spLocks noChangeArrowheads="1"/>
          </p:cNvSpPr>
          <p:nvPr/>
        </p:nvSpPr>
        <p:spPr bwMode="auto">
          <a:xfrm>
            <a:off x="746760" y="3733800"/>
            <a:ext cx="3413760" cy="831850"/>
          </a:xfrm>
          <a:prstGeom prst="rect">
            <a:avLst/>
          </a:prstGeom>
          <a:solidFill>
            <a:schemeClr val="bg1"/>
          </a:solidFill>
          <a:ln w="9525">
            <a:solidFill>
              <a:srgbClr val="FFCC99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0" dirty="0"/>
              <a:t>Fixed-assignment schemes</a:t>
            </a:r>
          </a:p>
        </p:txBody>
      </p:sp>
      <p:sp>
        <p:nvSpPr>
          <p:cNvPr id="1048940" name="Text Box 6"/>
          <p:cNvSpPr txBox="1">
            <a:spLocks noChangeArrowheads="1"/>
          </p:cNvSpPr>
          <p:nvPr/>
        </p:nvSpPr>
        <p:spPr bwMode="auto">
          <a:xfrm>
            <a:off x="4693920" y="3733800"/>
            <a:ext cx="3413760" cy="461665"/>
          </a:xfrm>
          <a:prstGeom prst="rect">
            <a:avLst/>
          </a:prstGeom>
          <a:noFill/>
          <a:ln w="9525">
            <a:solidFill>
              <a:srgbClr val="FFCC99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0" dirty="0"/>
              <a:t>Random-access schemes</a:t>
            </a:r>
          </a:p>
        </p:txBody>
      </p:sp>
      <p:sp>
        <p:nvSpPr>
          <p:cNvPr id="1048941" name="Text Box 7"/>
          <p:cNvSpPr txBox="1">
            <a:spLocks noChangeArrowheads="1"/>
          </p:cNvSpPr>
          <p:nvPr/>
        </p:nvSpPr>
        <p:spPr bwMode="auto">
          <a:xfrm>
            <a:off x="8641080" y="3733800"/>
            <a:ext cx="3413760" cy="830997"/>
          </a:xfrm>
          <a:prstGeom prst="rect">
            <a:avLst/>
          </a:prstGeom>
          <a:solidFill>
            <a:srgbClr val="FF0000"/>
          </a:solidFill>
          <a:ln w="9525">
            <a:solidFill>
              <a:srgbClr val="FFCC99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b="0" dirty="0"/>
              <a:t>Reservation - based schemes</a:t>
            </a:r>
          </a:p>
        </p:txBody>
      </p:sp>
      <p:cxnSp>
        <p:nvCxnSpPr>
          <p:cNvPr id="3145737" name="AutoShape 8"/>
          <p:cNvCxnSpPr>
            <a:cxnSpLocks noChangeShapeType="1"/>
            <a:stCxn id="1048938" idx="2"/>
            <a:endCxn id="1048939" idx="0"/>
          </p:cNvCxnSpPr>
          <p:nvPr/>
        </p:nvCxnSpPr>
        <p:spPr bwMode="auto">
          <a:xfrm flipH="1">
            <a:off x="2453640" y="2752726"/>
            <a:ext cx="4000500" cy="981075"/>
          </a:xfrm>
          <a:prstGeom prst="straightConnector1">
            <a:avLst/>
          </a:prstGeom>
          <a:noFill/>
          <a:ln w="9525">
            <a:solidFill>
              <a:srgbClr val="FFCC99"/>
            </a:solidFill>
            <a:round/>
            <a:headEnd/>
            <a:tailEnd/>
          </a:ln>
          <a:effectLst/>
        </p:spPr>
      </p:cxnSp>
      <p:cxnSp>
        <p:nvCxnSpPr>
          <p:cNvPr id="3145738" name="AutoShape 9"/>
          <p:cNvCxnSpPr>
            <a:cxnSpLocks noChangeShapeType="1"/>
            <a:stCxn id="1048938" idx="2"/>
            <a:endCxn id="1048940" idx="0"/>
          </p:cNvCxnSpPr>
          <p:nvPr/>
        </p:nvCxnSpPr>
        <p:spPr bwMode="auto">
          <a:xfrm rot="5400000">
            <a:off x="5936933" y="3216593"/>
            <a:ext cx="981074" cy="53340"/>
          </a:xfrm>
          <a:prstGeom prst="straightConnector1">
            <a:avLst/>
          </a:prstGeom>
          <a:noFill/>
          <a:ln w="9525">
            <a:solidFill>
              <a:srgbClr val="FFCC99"/>
            </a:solidFill>
            <a:round/>
            <a:headEnd/>
            <a:tailEnd/>
          </a:ln>
          <a:effectLst/>
        </p:spPr>
      </p:cxnSp>
      <p:cxnSp>
        <p:nvCxnSpPr>
          <p:cNvPr id="3145739" name="AutoShape 10"/>
          <p:cNvCxnSpPr>
            <a:cxnSpLocks noChangeShapeType="1"/>
            <a:stCxn id="1048938" idx="2"/>
            <a:endCxn id="1048941" idx="0"/>
          </p:cNvCxnSpPr>
          <p:nvPr/>
        </p:nvCxnSpPr>
        <p:spPr bwMode="auto">
          <a:xfrm rot="16200000" flipH="1">
            <a:off x="7910514" y="1296352"/>
            <a:ext cx="981075" cy="3893820"/>
          </a:xfrm>
          <a:prstGeom prst="straightConnector1">
            <a:avLst/>
          </a:prstGeom>
          <a:noFill/>
          <a:ln w="9525">
            <a:solidFill>
              <a:srgbClr val="FFCC99"/>
            </a:solidFill>
            <a:round/>
            <a:headEnd/>
            <a:tailEnd/>
          </a:ln>
          <a:effectLst/>
        </p:spPr>
      </p:cxnSp>
      <p:sp>
        <p:nvSpPr>
          <p:cNvPr id="1048942" name="Text Box 11"/>
          <p:cNvSpPr txBox="1">
            <a:spLocks noChangeArrowheads="1"/>
          </p:cNvSpPr>
          <p:nvPr/>
        </p:nvSpPr>
        <p:spPr bwMode="auto">
          <a:xfrm>
            <a:off x="746761" y="4572000"/>
            <a:ext cx="223330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b="0" dirty="0"/>
              <a:t>Circuit-switched</a:t>
            </a:r>
          </a:p>
        </p:txBody>
      </p:sp>
      <p:sp>
        <p:nvSpPr>
          <p:cNvPr id="1048943" name="Text Box 12"/>
          <p:cNvSpPr txBox="1">
            <a:spLocks noChangeArrowheads="1"/>
          </p:cNvSpPr>
          <p:nvPr/>
        </p:nvSpPr>
        <p:spPr bwMode="auto">
          <a:xfrm>
            <a:off x="4587241" y="4648200"/>
            <a:ext cx="264027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b="0" dirty="0"/>
              <a:t>CL packet-switched</a:t>
            </a:r>
          </a:p>
        </p:txBody>
      </p:sp>
      <p:sp>
        <p:nvSpPr>
          <p:cNvPr id="1048944" name="Text Box 13"/>
          <p:cNvSpPr txBox="1">
            <a:spLocks noChangeArrowheads="1"/>
          </p:cNvSpPr>
          <p:nvPr/>
        </p:nvSpPr>
        <p:spPr bwMode="auto">
          <a:xfrm>
            <a:off x="8321040" y="4953000"/>
            <a:ext cx="268695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b="0" dirty="0"/>
              <a:t>CO packet-switched</a:t>
            </a:r>
          </a:p>
        </p:txBody>
      </p:sp>
      <p:sp>
        <p:nvSpPr>
          <p:cNvPr id="1048945" name="TextBox 13"/>
          <p:cNvSpPr txBox="1"/>
          <p:nvPr/>
        </p:nvSpPr>
        <p:spPr>
          <a:xfrm>
            <a:off x="1386840" y="5638801"/>
            <a:ext cx="65451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 – Connection Less. CO – Connection Oriented  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47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12801600" cy="769441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Reservation based schemes</a:t>
            </a:r>
          </a:p>
        </p:txBody>
      </p:sp>
      <p:sp>
        <p:nvSpPr>
          <p:cNvPr id="1048948" name="Content Placeholder 2"/>
          <p:cNvSpPr>
            <a:spLocks noGrp="1"/>
          </p:cNvSpPr>
          <p:nvPr>
            <p:ph idx="1"/>
          </p:nvPr>
        </p:nvSpPr>
        <p:spPr>
          <a:xfrm>
            <a:off x="0" y="1219200"/>
            <a:ext cx="12801600" cy="5181600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Basic form of the reservation scheme is RTS/CTS scheme. 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A sender transmits an RTS (Ready to Send)  packet to the receiver before the actual data transmission.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On receiving this the receiver sends CTS (Clear to Send) packet.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The actual data transfer commences only after that. 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The other nodes sharing the medium sense the CTS packet, they refrain from transmitting until the transmission from the sending node is completes. </a:t>
            </a:r>
          </a:p>
        </p:txBody>
      </p:sp>
      <p:sp>
        <p:nvSpPr>
          <p:cNvPr id="1048949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53</a:t>
            </a:fld>
            <a:endParaRPr lang="en-US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5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12801600" cy="769441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Contention-based protocol</a:t>
            </a:r>
          </a:p>
        </p:txBody>
      </p:sp>
      <p:sp>
        <p:nvSpPr>
          <p:cNvPr id="1048951" name="Rectangle 3"/>
          <p:cNvSpPr>
            <a:spLocks noGrp="1" noChangeArrowheads="1"/>
          </p:cNvSpPr>
          <p:nvPr>
            <p:ph idx="1"/>
          </p:nvPr>
        </p:nvSpPr>
        <p:spPr>
          <a:xfrm>
            <a:off x="1" y="762000"/>
            <a:ext cx="12801599" cy="5867400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MACA(Multiple Access Collision Avoidance) Protocol</a:t>
            </a:r>
          </a:p>
          <a:p>
            <a:pPr marL="228600" indent="-2286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MACA solves the hidden/ exposed terminal problems</a:t>
            </a:r>
          </a:p>
          <a:p>
            <a:pPr marL="571500" lvl="1" indent="-2286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When a node wants to transmit a data packet, it first transmit a 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RTS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(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Request To Send)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frame.</a:t>
            </a:r>
          </a:p>
          <a:p>
            <a:pPr marL="571500" lvl="1" indent="-2286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The receiver node, on receiving the RTS packet, if it is ready to receive the data packet, transmits a 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CTS (Clear to Send)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packet. </a:t>
            </a:r>
          </a:p>
          <a:p>
            <a:pPr marL="571500" lvl="1" indent="-2286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Once the sender receives the CTS packet without any error, it starts transmitting the data packet.</a:t>
            </a:r>
          </a:p>
          <a:p>
            <a:pPr marL="571500" lvl="1" indent="-2286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If a packet transmitted by a node is lost, the node uses the binary exponential back-off (BEB) algorithm to back off a random interval of time before retrying.</a:t>
            </a:r>
          </a:p>
          <a:p>
            <a:pPr marL="228600" indent="-2286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The binary exponential back-off mechanism used in MACA might starves flows sometimes. The problem is solved by MACAW.</a:t>
            </a:r>
          </a:p>
        </p:txBody>
      </p:sp>
      <p:sp>
        <p:nvSpPr>
          <p:cNvPr id="1048952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54</a:t>
            </a:fld>
            <a:endParaRPr lang="en-US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56" name="Rectangle 2"/>
          <p:cNvSpPr>
            <a:spLocks noGrp="1" noChangeArrowheads="1"/>
          </p:cNvSpPr>
          <p:nvPr>
            <p:ph type="title"/>
          </p:nvPr>
        </p:nvSpPr>
        <p:spPr>
          <a:xfrm>
            <a:off x="960120" y="-76200"/>
            <a:ext cx="10881360" cy="762000"/>
          </a:xfrm>
        </p:spPr>
        <p:txBody>
          <a:bodyPr/>
          <a:lstStyle/>
          <a:p>
            <a:r>
              <a:rPr lang="en-US" dirty="0"/>
              <a:t>MACA Protocol</a:t>
            </a:r>
          </a:p>
        </p:txBody>
      </p:sp>
      <p:sp>
        <p:nvSpPr>
          <p:cNvPr id="1048957" name="Rectangle 3"/>
          <p:cNvSpPr>
            <a:spLocks noGrp="1" noChangeArrowheads="1"/>
          </p:cNvSpPr>
          <p:nvPr>
            <p:ph idx="1"/>
          </p:nvPr>
        </p:nvSpPr>
        <p:spPr>
          <a:xfrm>
            <a:off x="213360" y="4648200"/>
            <a:ext cx="12588240" cy="2209800"/>
          </a:xfrm>
        </p:spPr>
        <p:txBody>
          <a:bodyPr/>
          <a:lstStyle/>
          <a:p>
            <a:pPr marL="609600" indent="-609600">
              <a:buFontTx/>
              <a:buNone/>
            </a:pPr>
            <a:r>
              <a:rPr lang="en-US" dirty="0"/>
              <a:t>The MACA protocol. </a:t>
            </a:r>
          </a:p>
          <a:p>
            <a:pPr marL="609600" indent="-609600">
              <a:buFont typeface="Wingdings" pitchFamily="2" charset="2"/>
              <a:buChar char="q"/>
            </a:pPr>
            <a:r>
              <a:rPr lang="en-US" dirty="0"/>
              <a:t>A sending an RTS to B.</a:t>
            </a:r>
          </a:p>
          <a:p>
            <a:pPr marL="609600" indent="-609600">
              <a:buFont typeface="Wingdings" pitchFamily="2" charset="2"/>
              <a:buChar char="q"/>
            </a:pPr>
            <a:r>
              <a:rPr lang="en-US" dirty="0"/>
              <a:t>B responding with a CTS to A. </a:t>
            </a:r>
          </a:p>
        </p:txBody>
      </p:sp>
      <p:sp>
        <p:nvSpPr>
          <p:cNvPr id="104895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55</a:t>
            </a:fld>
            <a:endParaRPr lang="en-US" dirty="0"/>
          </a:p>
        </p:txBody>
      </p:sp>
      <p:pic>
        <p:nvPicPr>
          <p:cNvPr id="2097171" name="Picture 4" descr="4-1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609601"/>
            <a:ext cx="12801600" cy="404363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62" name="Rectangle 4"/>
          <p:cNvSpPr>
            <a:spLocks noGrp="1" noChangeArrowheads="1"/>
          </p:cNvSpPr>
          <p:nvPr>
            <p:ph type="title"/>
          </p:nvPr>
        </p:nvSpPr>
        <p:spPr>
          <a:xfrm>
            <a:off x="960120" y="1"/>
            <a:ext cx="10881360" cy="769441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MACA examples</a:t>
            </a:r>
          </a:p>
        </p:txBody>
      </p:sp>
      <p:sp>
        <p:nvSpPr>
          <p:cNvPr id="1048960" name="Rectangle 2"/>
          <p:cNvSpPr>
            <a:spLocks noGrp="1" noChangeArrowheads="1"/>
          </p:cNvSpPr>
          <p:nvPr>
            <p:ph idx="1"/>
          </p:nvPr>
        </p:nvSpPr>
        <p:spPr>
          <a:xfrm>
            <a:off x="0" y="762000"/>
            <a:ext cx="12801600" cy="5848350"/>
          </a:xfrm>
        </p:spPr>
        <p:txBody>
          <a:bodyPr/>
          <a:lstStyle/>
          <a:p>
            <a:pPr marL="231775" indent="-231775">
              <a:buFont typeface="Wingdings" pitchFamily="2" charset="2"/>
              <a:buChar char="v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MACA avoids the problem of hidden terminals</a:t>
            </a:r>
          </a:p>
          <a:p>
            <a:pPr marL="0" lvl="1" indent="0"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A and C want to </a:t>
            </a:r>
            <a:br>
              <a:rPr lang="en-US" dirty="0">
                <a:latin typeface="Times New Roman" pitchFamily="18" charset="0"/>
                <a:cs typeface="Times New Roman" pitchFamily="18" charset="0"/>
              </a:rPr>
            </a:br>
            <a:r>
              <a:rPr lang="en-US" dirty="0">
                <a:latin typeface="Times New Roman" pitchFamily="18" charset="0"/>
                <a:cs typeface="Times New Roman" pitchFamily="18" charset="0"/>
              </a:rPr>
              <a:t>send to B</a:t>
            </a:r>
          </a:p>
          <a:p>
            <a:pPr marL="0" lvl="1" indent="0"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A sends RTS first</a:t>
            </a:r>
          </a:p>
          <a:p>
            <a:pPr marL="0" lvl="1" indent="0"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C waits after receiving </a:t>
            </a:r>
            <a:br>
              <a:rPr lang="en-US" dirty="0">
                <a:latin typeface="Times New Roman" pitchFamily="18" charset="0"/>
                <a:cs typeface="Times New Roman" pitchFamily="18" charset="0"/>
              </a:rPr>
            </a:br>
            <a:r>
              <a:rPr lang="en-US" dirty="0">
                <a:latin typeface="Times New Roman" pitchFamily="18" charset="0"/>
                <a:cs typeface="Times New Roman" pitchFamily="18" charset="0"/>
              </a:rPr>
              <a:t>CTS from B</a:t>
            </a:r>
          </a:p>
          <a:p>
            <a:pPr marL="231775" indent="-231775">
              <a:buFont typeface="Wingdings" pitchFamily="2" charset="2"/>
              <a:buChar char="v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MACA avoids the problem of exposed terminals</a:t>
            </a:r>
          </a:p>
          <a:p>
            <a:pPr marL="0" lvl="1" indent="0"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B wants to send to A, C </a:t>
            </a:r>
            <a:br>
              <a:rPr lang="en-US" dirty="0">
                <a:latin typeface="Times New Roman" pitchFamily="18" charset="0"/>
                <a:cs typeface="Times New Roman" pitchFamily="18" charset="0"/>
              </a:rPr>
            </a:br>
            <a:r>
              <a:rPr lang="en-US" dirty="0">
                <a:latin typeface="Times New Roman" pitchFamily="18" charset="0"/>
                <a:cs typeface="Times New Roman" pitchFamily="18" charset="0"/>
              </a:rPr>
              <a:t>to another terminal</a:t>
            </a:r>
          </a:p>
          <a:p>
            <a:pPr marL="0" lvl="1" indent="0"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now C does not have </a:t>
            </a:r>
            <a:br>
              <a:rPr lang="en-US" dirty="0">
                <a:latin typeface="Times New Roman" pitchFamily="18" charset="0"/>
                <a:cs typeface="Times New Roman" pitchFamily="18" charset="0"/>
              </a:rPr>
            </a:br>
            <a:r>
              <a:rPr lang="en-US" dirty="0">
                <a:latin typeface="Times New Roman" pitchFamily="18" charset="0"/>
                <a:cs typeface="Times New Roman" pitchFamily="18" charset="0"/>
              </a:rPr>
              <a:t>to wait for it cannot </a:t>
            </a:r>
            <a:br>
              <a:rPr lang="en-US" dirty="0">
                <a:latin typeface="Times New Roman" pitchFamily="18" charset="0"/>
                <a:cs typeface="Times New Roman" pitchFamily="18" charset="0"/>
              </a:rPr>
            </a:br>
            <a:r>
              <a:rPr lang="en-US" dirty="0">
                <a:latin typeface="Times New Roman" pitchFamily="18" charset="0"/>
                <a:cs typeface="Times New Roman" pitchFamily="18" charset="0"/>
              </a:rPr>
              <a:t>receive CTS from A</a:t>
            </a:r>
          </a:p>
        </p:txBody>
      </p:sp>
      <p:sp>
        <p:nvSpPr>
          <p:cNvPr id="104895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75034-77B7-46AC-9DF6-1152F423DE51}" type="slidenum">
              <a:rPr lang="en-US"/>
              <a:pPr/>
              <a:t>56</a:t>
            </a:fld>
            <a:endParaRPr lang="en-US" dirty="0"/>
          </a:p>
        </p:txBody>
      </p:sp>
      <p:sp>
        <p:nvSpPr>
          <p:cNvPr id="1048961" name="Oval 3"/>
          <p:cNvSpPr>
            <a:spLocks noChangeArrowheads="1"/>
          </p:cNvSpPr>
          <p:nvPr/>
        </p:nvSpPr>
        <p:spPr bwMode="auto">
          <a:xfrm>
            <a:off x="6934200" y="1844675"/>
            <a:ext cx="3840480" cy="457200"/>
          </a:xfrm>
          <a:prstGeom prst="ellipse">
            <a:avLst/>
          </a:prstGeom>
          <a:noFill/>
          <a:ln w="38100">
            <a:solidFill>
              <a:srgbClr val="FF0D0D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pic>
        <p:nvPicPr>
          <p:cNvPr id="2097172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34401" y="2073275"/>
            <a:ext cx="386715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212" name="Group 6"/>
          <p:cNvGrpSpPr/>
          <p:nvPr/>
        </p:nvGrpSpPr>
        <p:grpSpPr bwMode="auto">
          <a:xfrm>
            <a:off x="5334000" y="1844676"/>
            <a:ext cx="3840480" cy="1557338"/>
            <a:chOff x="2544" y="1008"/>
            <a:chExt cx="1728" cy="981"/>
          </a:xfrm>
        </p:grpSpPr>
        <p:sp>
          <p:nvSpPr>
            <p:cNvPr id="1048963" name="Oval 7"/>
            <p:cNvSpPr>
              <a:spLocks noChangeArrowheads="1"/>
            </p:cNvSpPr>
            <p:nvPr/>
          </p:nvSpPr>
          <p:spPr bwMode="auto">
            <a:xfrm>
              <a:off x="2544" y="1008"/>
              <a:ext cx="1728" cy="288"/>
            </a:xfrm>
            <a:prstGeom prst="ellipse">
              <a:avLst/>
            </a:prstGeom>
            <a:noFill/>
            <a:ln w="38100">
              <a:solidFill>
                <a:schemeClr val="hlink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pic>
          <p:nvPicPr>
            <p:cNvPr id="2097173" name="Picture 8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3264" y="1152"/>
              <a:ext cx="174" cy="62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48964" name="Text Box 9"/>
            <p:cNvSpPr txBox="1">
              <a:spLocks noChangeArrowheads="1"/>
            </p:cNvSpPr>
            <p:nvPr/>
          </p:nvSpPr>
          <p:spPr bwMode="auto">
            <a:xfrm>
              <a:off x="3264" y="1776"/>
              <a:ext cx="149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 eaLnBrk="0" hangingPunct="0"/>
              <a:r>
                <a:rPr lang="de-DE" sz="1600"/>
                <a:t>A</a:t>
              </a:r>
            </a:p>
          </p:txBody>
        </p:sp>
      </p:grpSp>
      <p:sp>
        <p:nvSpPr>
          <p:cNvPr id="1048965" name="Text Box 10"/>
          <p:cNvSpPr txBox="1">
            <a:spLocks noChangeArrowheads="1"/>
          </p:cNvSpPr>
          <p:nvPr/>
        </p:nvSpPr>
        <p:spPr bwMode="auto">
          <a:xfrm>
            <a:off x="8534400" y="3063875"/>
            <a:ext cx="32092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0" hangingPunct="0"/>
            <a:r>
              <a:rPr lang="de-DE" sz="1600"/>
              <a:t>B</a:t>
            </a:r>
          </a:p>
        </p:txBody>
      </p:sp>
      <p:grpSp>
        <p:nvGrpSpPr>
          <p:cNvPr id="213" name="Group 11"/>
          <p:cNvGrpSpPr/>
          <p:nvPr/>
        </p:nvGrpSpPr>
        <p:grpSpPr bwMode="auto">
          <a:xfrm>
            <a:off x="8427720" y="1844676"/>
            <a:ext cx="3840480" cy="1557338"/>
            <a:chOff x="3744" y="1008"/>
            <a:chExt cx="1728" cy="981"/>
          </a:xfrm>
        </p:grpSpPr>
        <p:sp>
          <p:nvSpPr>
            <p:cNvPr id="1048966" name="Oval 12"/>
            <p:cNvSpPr>
              <a:spLocks noChangeArrowheads="1"/>
            </p:cNvSpPr>
            <p:nvPr/>
          </p:nvSpPr>
          <p:spPr bwMode="auto">
            <a:xfrm>
              <a:off x="3744" y="1008"/>
              <a:ext cx="1728" cy="288"/>
            </a:xfrm>
            <a:prstGeom prst="ellips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pic>
          <p:nvPicPr>
            <p:cNvPr id="2097174" name="Picture 13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4464" y="1152"/>
              <a:ext cx="174" cy="62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48967" name="Text Box 14"/>
            <p:cNvSpPr txBox="1">
              <a:spLocks noChangeArrowheads="1"/>
            </p:cNvSpPr>
            <p:nvPr/>
          </p:nvSpPr>
          <p:spPr bwMode="auto">
            <a:xfrm>
              <a:off x="4461" y="1776"/>
              <a:ext cx="144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 eaLnBrk="0" hangingPunct="0"/>
              <a:r>
                <a:rPr lang="de-DE" sz="1600"/>
                <a:t>C</a:t>
              </a:r>
            </a:p>
          </p:txBody>
        </p:sp>
      </p:grpSp>
      <p:sp>
        <p:nvSpPr>
          <p:cNvPr id="1048968" name="Line 15"/>
          <p:cNvSpPr>
            <a:spLocks noChangeShapeType="1"/>
          </p:cNvSpPr>
          <p:nvPr/>
        </p:nvSpPr>
        <p:spPr bwMode="auto">
          <a:xfrm>
            <a:off x="7360920" y="2606675"/>
            <a:ext cx="117348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48969" name="Text Box 16"/>
          <p:cNvSpPr txBox="1">
            <a:spLocks noChangeArrowheads="1"/>
          </p:cNvSpPr>
          <p:nvPr/>
        </p:nvSpPr>
        <p:spPr bwMode="auto">
          <a:xfrm>
            <a:off x="7574281" y="2301875"/>
            <a:ext cx="57496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0" hangingPunct="0"/>
            <a:r>
              <a:rPr lang="de-DE" sz="1600" b="1"/>
              <a:t>RTS</a:t>
            </a:r>
            <a:endParaRPr lang="de-DE" sz="1600"/>
          </a:p>
        </p:txBody>
      </p:sp>
      <p:sp>
        <p:nvSpPr>
          <p:cNvPr id="1048970" name="Line 17"/>
          <p:cNvSpPr>
            <a:spLocks noChangeShapeType="1"/>
          </p:cNvSpPr>
          <p:nvPr/>
        </p:nvSpPr>
        <p:spPr bwMode="auto">
          <a:xfrm flipV="1">
            <a:off x="8961120" y="2759075"/>
            <a:ext cx="10668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48971" name="Text Box 18"/>
          <p:cNvSpPr txBox="1">
            <a:spLocks noChangeArrowheads="1"/>
          </p:cNvSpPr>
          <p:nvPr/>
        </p:nvSpPr>
        <p:spPr bwMode="auto">
          <a:xfrm>
            <a:off x="9067801" y="2759075"/>
            <a:ext cx="58221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0" hangingPunct="0"/>
            <a:r>
              <a:rPr lang="de-DE" sz="1600" b="1"/>
              <a:t>CTS</a:t>
            </a:r>
            <a:endParaRPr lang="de-DE" sz="1600"/>
          </a:p>
        </p:txBody>
      </p:sp>
      <p:sp>
        <p:nvSpPr>
          <p:cNvPr id="1048972" name="Line 19"/>
          <p:cNvSpPr>
            <a:spLocks noChangeShapeType="1"/>
          </p:cNvSpPr>
          <p:nvPr/>
        </p:nvSpPr>
        <p:spPr bwMode="auto">
          <a:xfrm>
            <a:off x="7360920" y="2759075"/>
            <a:ext cx="117348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48973" name="Text Box 20"/>
          <p:cNvSpPr txBox="1">
            <a:spLocks noChangeArrowheads="1"/>
          </p:cNvSpPr>
          <p:nvPr/>
        </p:nvSpPr>
        <p:spPr bwMode="auto">
          <a:xfrm>
            <a:off x="7574281" y="2759075"/>
            <a:ext cx="58221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0" hangingPunct="0"/>
            <a:r>
              <a:rPr lang="de-DE" sz="1600" b="1"/>
              <a:t>CTS</a:t>
            </a:r>
            <a:endParaRPr lang="de-DE" sz="1600"/>
          </a:p>
        </p:txBody>
      </p:sp>
      <p:sp>
        <p:nvSpPr>
          <p:cNvPr id="1048974" name="Oval 21"/>
          <p:cNvSpPr>
            <a:spLocks noChangeArrowheads="1"/>
          </p:cNvSpPr>
          <p:nvPr/>
        </p:nvSpPr>
        <p:spPr bwMode="auto">
          <a:xfrm>
            <a:off x="7005320" y="4692650"/>
            <a:ext cx="3840480" cy="457200"/>
          </a:xfrm>
          <a:prstGeom prst="ellipse">
            <a:avLst/>
          </a:prstGeom>
          <a:noFill/>
          <a:ln w="38100">
            <a:solidFill>
              <a:srgbClr val="FF0D0D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pic>
        <p:nvPicPr>
          <p:cNvPr id="2097175" name="Picture 2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605521" y="4921250"/>
            <a:ext cx="386715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214" name="Group 23"/>
          <p:cNvGrpSpPr/>
          <p:nvPr/>
        </p:nvGrpSpPr>
        <p:grpSpPr bwMode="auto">
          <a:xfrm>
            <a:off x="5405120" y="4692651"/>
            <a:ext cx="3840480" cy="1557338"/>
            <a:chOff x="2544" y="1008"/>
            <a:chExt cx="1728" cy="981"/>
          </a:xfrm>
        </p:grpSpPr>
        <p:sp>
          <p:nvSpPr>
            <p:cNvPr id="1048975" name="Oval 24"/>
            <p:cNvSpPr>
              <a:spLocks noChangeArrowheads="1"/>
            </p:cNvSpPr>
            <p:nvPr/>
          </p:nvSpPr>
          <p:spPr bwMode="auto">
            <a:xfrm>
              <a:off x="2544" y="1008"/>
              <a:ext cx="1728" cy="288"/>
            </a:xfrm>
            <a:prstGeom prst="ellipse">
              <a:avLst/>
            </a:prstGeom>
            <a:noFill/>
            <a:ln w="38100">
              <a:solidFill>
                <a:schemeClr val="hlink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pic>
          <p:nvPicPr>
            <p:cNvPr id="2097176" name="Picture 25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3264" y="1152"/>
              <a:ext cx="174" cy="62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48976" name="Text Box 26"/>
            <p:cNvSpPr txBox="1">
              <a:spLocks noChangeArrowheads="1"/>
            </p:cNvSpPr>
            <p:nvPr/>
          </p:nvSpPr>
          <p:spPr bwMode="auto">
            <a:xfrm>
              <a:off x="3264" y="1776"/>
              <a:ext cx="149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 eaLnBrk="0" hangingPunct="0"/>
              <a:r>
                <a:rPr lang="de-DE" sz="1600"/>
                <a:t>A</a:t>
              </a:r>
            </a:p>
          </p:txBody>
        </p:sp>
      </p:grpSp>
      <p:sp>
        <p:nvSpPr>
          <p:cNvPr id="1048977" name="Text Box 27"/>
          <p:cNvSpPr txBox="1">
            <a:spLocks noChangeArrowheads="1"/>
          </p:cNvSpPr>
          <p:nvPr/>
        </p:nvSpPr>
        <p:spPr bwMode="auto">
          <a:xfrm>
            <a:off x="8605520" y="5911850"/>
            <a:ext cx="32092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0" hangingPunct="0"/>
            <a:r>
              <a:rPr lang="de-DE" sz="1600"/>
              <a:t>B</a:t>
            </a:r>
          </a:p>
        </p:txBody>
      </p:sp>
      <p:grpSp>
        <p:nvGrpSpPr>
          <p:cNvPr id="215" name="Group 28"/>
          <p:cNvGrpSpPr/>
          <p:nvPr/>
        </p:nvGrpSpPr>
        <p:grpSpPr bwMode="auto">
          <a:xfrm>
            <a:off x="8498840" y="4692651"/>
            <a:ext cx="3840480" cy="1557338"/>
            <a:chOff x="3744" y="1008"/>
            <a:chExt cx="1728" cy="981"/>
          </a:xfrm>
        </p:grpSpPr>
        <p:sp>
          <p:nvSpPr>
            <p:cNvPr id="1048978" name="Oval 29"/>
            <p:cNvSpPr>
              <a:spLocks noChangeArrowheads="1"/>
            </p:cNvSpPr>
            <p:nvPr/>
          </p:nvSpPr>
          <p:spPr bwMode="auto">
            <a:xfrm>
              <a:off x="3744" y="1008"/>
              <a:ext cx="1728" cy="288"/>
            </a:xfrm>
            <a:prstGeom prst="ellips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pic>
          <p:nvPicPr>
            <p:cNvPr id="2097177" name="Picture 30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4464" y="1152"/>
              <a:ext cx="174" cy="62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48979" name="Text Box 31"/>
            <p:cNvSpPr txBox="1">
              <a:spLocks noChangeArrowheads="1"/>
            </p:cNvSpPr>
            <p:nvPr/>
          </p:nvSpPr>
          <p:spPr bwMode="auto">
            <a:xfrm>
              <a:off x="4461" y="1776"/>
              <a:ext cx="144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 eaLnBrk="0" hangingPunct="0"/>
              <a:r>
                <a:rPr lang="de-DE" sz="1600"/>
                <a:t>C</a:t>
              </a:r>
            </a:p>
          </p:txBody>
        </p:sp>
      </p:grpSp>
      <p:sp>
        <p:nvSpPr>
          <p:cNvPr id="1048980" name="Line 32"/>
          <p:cNvSpPr>
            <a:spLocks noChangeShapeType="1"/>
          </p:cNvSpPr>
          <p:nvPr/>
        </p:nvSpPr>
        <p:spPr bwMode="auto">
          <a:xfrm>
            <a:off x="7432040" y="5454650"/>
            <a:ext cx="117348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48981" name="Text Box 33"/>
          <p:cNvSpPr txBox="1">
            <a:spLocks noChangeArrowheads="1"/>
          </p:cNvSpPr>
          <p:nvPr/>
        </p:nvSpPr>
        <p:spPr bwMode="auto">
          <a:xfrm>
            <a:off x="7645401" y="5149850"/>
            <a:ext cx="57496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0" hangingPunct="0"/>
            <a:r>
              <a:rPr lang="de-DE" sz="1600" b="1" dirty="0"/>
              <a:t>RTS</a:t>
            </a:r>
            <a:endParaRPr lang="de-DE" sz="1600" dirty="0"/>
          </a:p>
        </p:txBody>
      </p:sp>
      <p:sp>
        <p:nvSpPr>
          <p:cNvPr id="1048982" name="Line 34"/>
          <p:cNvSpPr>
            <a:spLocks noChangeShapeType="1"/>
          </p:cNvSpPr>
          <p:nvPr/>
        </p:nvSpPr>
        <p:spPr bwMode="auto">
          <a:xfrm flipV="1">
            <a:off x="9032240" y="5454650"/>
            <a:ext cx="10668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48983" name="Line 35"/>
          <p:cNvSpPr>
            <a:spLocks noChangeShapeType="1"/>
          </p:cNvSpPr>
          <p:nvPr/>
        </p:nvSpPr>
        <p:spPr bwMode="auto">
          <a:xfrm>
            <a:off x="7432040" y="5607050"/>
            <a:ext cx="117348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48984" name="Text Box 36"/>
          <p:cNvSpPr txBox="1">
            <a:spLocks noChangeArrowheads="1"/>
          </p:cNvSpPr>
          <p:nvPr/>
        </p:nvSpPr>
        <p:spPr bwMode="auto">
          <a:xfrm>
            <a:off x="7645401" y="5607050"/>
            <a:ext cx="58221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0" hangingPunct="0"/>
            <a:r>
              <a:rPr lang="de-DE" sz="1600" b="1"/>
              <a:t>CTS</a:t>
            </a:r>
            <a:endParaRPr lang="de-DE" sz="1600"/>
          </a:p>
        </p:txBody>
      </p:sp>
      <p:sp>
        <p:nvSpPr>
          <p:cNvPr id="1048985" name="Text Box 37"/>
          <p:cNvSpPr txBox="1">
            <a:spLocks noChangeArrowheads="1"/>
          </p:cNvSpPr>
          <p:nvPr/>
        </p:nvSpPr>
        <p:spPr bwMode="auto">
          <a:xfrm>
            <a:off x="9138921" y="5149850"/>
            <a:ext cx="57496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0" hangingPunct="0"/>
            <a:r>
              <a:rPr lang="de-DE" sz="1600" b="1"/>
              <a:t>RTS</a:t>
            </a:r>
            <a:endParaRPr lang="de-DE" sz="1600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86" name="Title 5"/>
          <p:cNvSpPr txBox="1"/>
          <p:nvPr/>
        </p:nvSpPr>
        <p:spPr>
          <a:xfrm>
            <a:off x="640080" y="76200"/>
            <a:ext cx="11521440" cy="8382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sz="5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References</a:t>
            </a:r>
          </a:p>
        </p:txBody>
      </p:sp>
      <p:sp>
        <p:nvSpPr>
          <p:cNvPr id="1048987" name="Content Placeholder 6"/>
          <p:cNvSpPr txBox="1"/>
          <p:nvPr/>
        </p:nvSpPr>
        <p:spPr>
          <a:xfrm>
            <a:off x="0" y="1143000"/>
            <a:ext cx="12801600" cy="5486400"/>
          </a:xfrm>
          <a:prstGeom prst="rect">
            <a:avLst/>
          </a:prstGeom>
        </p:spPr>
        <p:txBody>
          <a:bodyPr/>
          <a:lstStyle/>
          <a:p>
            <a:pPr marL="274320" lvl="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Times New Roman" pitchFamily="18" charset="0"/>
              </a:rPr>
              <a:t>Book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Times New Roman" pitchFamily="18" charset="0"/>
              </a:rPr>
              <a:t>: </a:t>
            </a:r>
            <a:r>
              <a:rPr lang="en-US" sz="2800" dirty="0">
                <a:cs typeface="Times New Roman" pitchFamily="18" charset="0"/>
              </a:rPr>
              <a:t>Prasant Kumar Pattnaik, Rajib Mall, “Fundamentals of Mobile Computing”, PHI Learning Pvt. Ltd, New Delhi – 2012. </a:t>
            </a:r>
          </a:p>
          <a:p>
            <a:pPr marL="274320" lvl="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itchFamily="18" charset="0"/>
              </a:rPr>
              <a:t>Web</a:t>
            </a:r>
            <a:r>
              <a:rPr lang="en-US" sz="2800" dirty="0">
                <a:cs typeface="Times New Roman" pitchFamily="18" charset="0"/>
              </a:rPr>
              <a:t>:http://www.doc.ic.ac.uk/~nd/surprise_96/journal/vol4/vk5/</a:t>
            </a:r>
            <a:r>
              <a:rPr lang="en-US" sz="2800" dirty="0" err="1">
                <a:cs typeface="Times New Roman" pitchFamily="18" charset="0"/>
              </a:rPr>
              <a:t>report.html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Times New Roman" pitchFamily="18" charset="0"/>
            </a:endParaRPr>
          </a:p>
          <a:p>
            <a:pPr marL="274320" lvl="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Times New Roman" pitchFamily="18" charset="0"/>
              </a:rPr>
              <a:t>PPT:</a:t>
            </a:r>
          </a:p>
          <a:p>
            <a:pPr marL="274320" lvl="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" pitchFamily="2" charset="2"/>
              <a:buChar char="Ø"/>
            </a:pPr>
            <a:r>
              <a:rPr lang="en-US" sz="2800" dirty="0">
                <a:cs typeface="Times New Roman" pitchFamily="18" charset="0"/>
              </a:rPr>
              <a:t>http://www.slideshare.net/tapeshchalisgaonkar1/mobile-computing-25723678</a:t>
            </a:r>
          </a:p>
          <a:p>
            <a:pPr marL="274320" lvl="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" pitchFamily="2" charset="2"/>
              <a:buChar char="Ø"/>
            </a:pPr>
            <a:r>
              <a:rPr lang="en-US" sz="2800" dirty="0">
                <a:cs typeface="Times New Roman" pitchFamily="18" charset="0"/>
              </a:rPr>
              <a:t>https://cs.uccs.edu/~chow/pub/master/ycai/mobile_computing_mtu.ppt </a:t>
            </a:r>
          </a:p>
          <a:p>
            <a:pPr marL="274320" lvl="0" indent="-274320" fontAlgn="auto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" pitchFamily="2" charset="2"/>
              <a:buChar char="Ø"/>
            </a:pPr>
            <a:r>
              <a:rPr lang="en-US" sz="2800" dirty="0">
                <a:cs typeface="Times New Roman" pitchFamily="18" charset="0"/>
              </a:rPr>
              <a:t>http://www.slideshare.net/SukumarNayak/snsecurity-architecture-for-mobile-computing-and-iot</a:t>
            </a:r>
            <a:endParaRPr kumimoji="0" lang="en-US" sz="2800" b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Times New Roman" pitchFamily="18" charset="0"/>
            </a:endParaRPr>
          </a:p>
          <a:p>
            <a:pPr marL="274320" marR="0" lvl="0" indent="-274320" algn="l" defTabSz="914400" rtl="0" eaLnBrk="1" fontAlgn="auto" latinLnBrk="0" hangingPunct="1"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Times New Roman" pitchFamily="18" charset="0"/>
            </a:endParaRPr>
          </a:p>
        </p:txBody>
      </p:sp>
      <p:sp>
        <p:nvSpPr>
          <p:cNvPr id="104898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FAEEA-101A-49E7-89AB-6470F50159D5}" type="slidenum">
              <a:rPr lang="en-US" smtClean="0"/>
              <a:pPr/>
              <a:t>57</a:t>
            </a:fld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9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"/>
            <a:ext cx="12801600" cy="769441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Mobile Computing?</a:t>
            </a:r>
          </a:p>
        </p:txBody>
      </p:sp>
      <p:sp>
        <p:nvSpPr>
          <p:cNvPr id="1048680" name="Rectangle 3"/>
          <p:cNvSpPr>
            <a:spLocks noGrp="1" noChangeArrowheads="1"/>
          </p:cNvSpPr>
          <p:nvPr>
            <p:ph idx="1"/>
          </p:nvPr>
        </p:nvSpPr>
        <p:spPr>
          <a:xfrm>
            <a:off x="0" y="1295400"/>
            <a:ext cx="12801600" cy="5257800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What is computing? </a:t>
            </a:r>
          </a:p>
          <a:p>
            <a:pPr>
              <a:buNone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   The capability to automatically carry out certain processing related to service invocations on a remote computer . 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What is the mobility ? </a:t>
            </a:r>
          </a:p>
          <a:p>
            <a:pPr>
              <a:buNone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   The capability to change location while communicating to invoke  computing service at some remote computers. 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What is mobile computing? </a:t>
            </a:r>
          </a:p>
          <a:p>
            <a:pPr>
              <a:buNone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   Ability to compute remotely while on the move. It is possible to access information from anywhere and at anytime. </a:t>
            </a:r>
          </a:p>
          <a:p>
            <a:pPr>
              <a:buFontTx/>
              <a:buNone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867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6FE57-9242-4531-9EB5-A79246FF3DC2}" type="slidenum">
              <a:rPr lang="en-US"/>
              <a:pPr/>
              <a:t>6</a:t>
            </a:fld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2" name="Rectangle 3"/>
          <p:cNvSpPr>
            <a:spLocks noGrp="1" noChangeArrowheads="1"/>
          </p:cNvSpPr>
          <p:nvPr>
            <p:ph idx="1"/>
          </p:nvPr>
        </p:nvSpPr>
        <p:spPr>
          <a:xfrm>
            <a:off x="320040" y="304800"/>
            <a:ext cx="12161520" cy="6400800"/>
          </a:xfrm>
        </p:spPr>
        <p:txBody>
          <a:bodyPr/>
          <a:lstStyle/>
          <a:p>
            <a:pPr>
              <a:buBlip>
                <a:blip r:embed="rId2"/>
              </a:buBlip>
            </a:pP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A simple definition could be:</a:t>
            </a:r>
            <a:br>
              <a:rPr lang="en-US" sz="2800" b="1" dirty="0">
                <a:latin typeface="Times New Roman" pitchFamily="18" charset="0"/>
                <a:cs typeface="Times New Roman" pitchFamily="18" charset="0"/>
              </a:rPr>
            </a:br>
            <a:r>
              <a:rPr lang="en-US" sz="2800" i="1" dirty="0">
                <a:latin typeface="Times New Roman" pitchFamily="18" charset="0"/>
                <a:cs typeface="Times New Roman" pitchFamily="18" charset="0"/>
              </a:rPr>
              <a:t>Mobile Computing is using a computer (of one kind or another) while on the move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>
              <a:buBlip>
                <a:blip r:embed="rId2"/>
              </a:buBlip>
            </a:pP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Another definition could be:</a:t>
            </a:r>
            <a:br>
              <a:rPr lang="en-US" sz="2800" b="1" dirty="0">
                <a:latin typeface="Times New Roman" pitchFamily="18" charset="0"/>
                <a:cs typeface="Times New Roman" pitchFamily="18" charset="0"/>
              </a:rPr>
            </a:br>
            <a:r>
              <a:rPr lang="en-US" sz="2800" i="1" dirty="0">
                <a:latin typeface="Times New Roman" pitchFamily="18" charset="0"/>
                <a:cs typeface="Times New Roman" pitchFamily="18" charset="0"/>
              </a:rPr>
              <a:t>Mobile Computing is when a (work) process is moved from a normal fixed position to a more dynamic position.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>
              <a:buBlip>
                <a:blip r:embed="rId2"/>
              </a:buBlip>
            </a:pP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A third definition could be:</a:t>
            </a:r>
            <a:br>
              <a:rPr lang="en-US" sz="2800" b="1" dirty="0">
                <a:latin typeface="Times New Roman" pitchFamily="18" charset="0"/>
                <a:cs typeface="Times New Roman" pitchFamily="18" charset="0"/>
              </a:rPr>
            </a:br>
            <a:r>
              <a:rPr lang="en-US" sz="2800" i="1" dirty="0">
                <a:latin typeface="Times New Roman" pitchFamily="18" charset="0"/>
                <a:cs typeface="Times New Roman" pitchFamily="18" charset="0"/>
              </a:rPr>
              <a:t>Mobile Computing is when a work process is carried out somewhere where it was not previously possible.</a:t>
            </a:r>
          </a:p>
          <a:p>
            <a:pPr>
              <a:buBlip>
                <a:blip r:embed="rId2"/>
              </a:buBlip>
            </a:pP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Mobile Computing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 is an umbrella term used to describe technologies that enable people to access network services anyplace, anytime, and anywhere. </a:t>
            </a:r>
          </a:p>
        </p:txBody>
      </p:sp>
      <p:sp>
        <p:nvSpPr>
          <p:cNvPr id="104868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6A199-3C44-4900-8FA2-D60FBB9B2CF0}" type="slidenum">
              <a:rPr lang="en-US"/>
              <a:pPr/>
              <a:t>7</a:t>
            </a:fld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3" name="Title 1"/>
          <p:cNvSpPr>
            <a:spLocks noGrp="1"/>
          </p:cNvSpPr>
          <p:nvPr>
            <p:ph type="title"/>
          </p:nvPr>
        </p:nvSpPr>
        <p:spPr>
          <a:xfrm>
            <a:off x="0" y="304801"/>
            <a:ext cx="12801600" cy="646331"/>
          </a:xfrm>
        </p:spPr>
        <p:txBody>
          <a:bodyPr/>
          <a:lstStyle/>
          <a:p>
            <a:r>
              <a:rPr lang="en-US" sz="36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Mobile computing vs Wireless networking</a:t>
            </a:r>
          </a:p>
        </p:txBody>
      </p:sp>
      <p:sp>
        <p:nvSpPr>
          <p:cNvPr id="1048684" name="Content Placeholder 2"/>
          <p:cNvSpPr>
            <a:spLocks noGrp="1"/>
          </p:cNvSpPr>
          <p:nvPr>
            <p:ph idx="1"/>
          </p:nvPr>
        </p:nvSpPr>
        <p:spPr>
          <a:xfrm>
            <a:off x="0" y="990600"/>
            <a:ext cx="12588240" cy="5867400"/>
          </a:xfrm>
        </p:spPr>
        <p:txBody>
          <a:bodyPr/>
          <a:lstStyle/>
          <a:p>
            <a:pPr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Mobile computing is based on wireless networking and helps to invoke computing services on remote servers while on the move.</a:t>
            </a:r>
          </a:p>
          <a:p>
            <a:pPr>
              <a:buFont typeface="Wingdings" pitchFamily="2" charset="2"/>
              <a:buChar char="v"/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So Wireless networking is an important and necessary ingredient of mobile computing.</a:t>
            </a:r>
          </a:p>
          <a:p>
            <a:pPr>
              <a:buFont typeface="Wingdings" pitchFamily="2" charset="2"/>
              <a:buChar char="v"/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Mobile computing also requires the applications themselves – their design and development, the hardware at the client and server sides  </a:t>
            </a:r>
          </a:p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868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8</a:t>
            </a:fld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801600" cy="769441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Classification of Wireless networks </a:t>
            </a:r>
          </a:p>
        </p:txBody>
      </p:sp>
      <p:sp>
        <p:nvSpPr>
          <p:cNvPr id="1048687" name="Content Placeholder 2"/>
          <p:cNvSpPr>
            <a:spLocks noGrp="1"/>
          </p:cNvSpPr>
          <p:nvPr>
            <p:ph idx="1"/>
          </p:nvPr>
        </p:nvSpPr>
        <p:spPr>
          <a:xfrm>
            <a:off x="0" y="1447800"/>
            <a:ext cx="12801600" cy="5105400"/>
          </a:xfrm>
        </p:spPr>
        <p:txBody>
          <a:bodyPr/>
          <a:lstStyle/>
          <a:p>
            <a:pPr>
              <a:lnSpc>
                <a:spcPct val="150000"/>
              </a:lnSpc>
              <a:buNone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Wireless networks can be classified into basic types </a:t>
            </a: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Infrastructure network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-One is extension of wired networks. It uses fixed infrastructure such as base station to provide single hop wireless communication with wired network as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shown. 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Two-hop cellular communication as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shown.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4868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1ACB8-DC45-442F-8A26-A6F3AE797D5D}" type="slidenum">
              <a:rPr lang="en-US" smtClean="0"/>
              <a:pPr/>
              <a:t>9</a:t>
            </a:fld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ntents Slide Master">
  <a:themeElements>
    <a:clrScheme name="ALLPPT-COLOR-A1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D15A12"/>
      </a:accent1>
      <a:accent2>
        <a:srgbClr val="D15A12"/>
      </a:accent2>
      <a:accent3>
        <a:srgbClr val="D15A12"/>
      </a:accent3>
      <a:accent4>
        <a:srgbClr val="D15A12"/>
      </a:accent4>
      <a:accent5>
        <a:srgbClr val="D15A12"/>
      </a:accent5>
      <a:accent6>
        <a:srgbClr val="D15A12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15A12"/>
        </a:solidFill>
        <a:ln>
          <a:noFill/>
        </a:ln>
      </a:spPr>
      <a:bodyPr rtlCol="0" anchor="ctr"/>
      <a:lstStyle>
        <a:defPPr algn="ctr"/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2583</Words>
  <Application>Microsoft Office PowerPoint</Application>
  <PresentationFormat>Custom</PresentationFormat>
  <Paragraphs>386</Paragraphs>
  <Slides>57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57</vt:i4>
      </vt:variant>
    </vt:vector>
  </HeadingPairs>
  <TitlesOfParts>
    <vt:vector size="71" baseType="lpstr">
      <vt:lpstr>Arial Unicode MS</vt:lpstr>
      <vt:lpstr>新細明體</vt:lpstr>
      <vt:lpstr>宋体</vt:lpstr>
      <vt:lpstr>Agency FB</vt:lpstr>
      <vt:lpstr>Algerian</vt:lpstr>
      <vt:lpstr>Arial</vt:lpstr>
      <vt:lpstr>Calibri</vt:lpstr>
      <vt:lpstr>Calibri Light</vt:lpstr>
      <vt:lpstr>Times New Roman</vt:lpstr>
      <vt:lpstr>Wingdings</vt:lpstr>
      <vt:lpstr>Wingdings 2</vt:lpstr>
      <vt:lpstr>Contents Slide Master</vt:lpstr>
      <vt:lpstr>Office Theme</vt:lpstr>
      <vt:lpstr>1_Office Theme</vt:lpstr>
      <vt:lpstr>PowerPoint Presentation</vt:lpstr>
      <vt:lpstr>Course Outcomes</vt:lpstr>
      <vt:lpstr>Syllabus</vt:lpstr>
      <vt:lpstr>Textbooks &amp; References</vt:lpstr>
      <vt:lpstr>UNIT I   INTRODUCTION </vt:lpstr>
      <vt:lpstr>What is Mobile Computing?</vt:lpstr>
      <vt:lpstr>PowerPoint Presentation</vt:lpstr>
      <vt:lpstr>Mobile computing vs Wireless networking</vt:lpstr>
      <vt:lpstr>Classification of Wireless networks </vt:lpstr>
      <vt:lpstr>PowerPoint Presentation</vt:lpstr>
      <vt:lpstr>PowerPoint Presentation</vt:lpstr>
      <vt:lpstr>Applications of Mobile Computing </vt:lpstr>
      <vt:lpstr>Applications Conti…</vt:lpstr>
      <vt:lpstr>Characteristics of Mobile Computing </vt:lpstr>
      <vt:lpstr>PowerPoint Presentation</vt:lpstr>
      <vt:lpstr>Structure of Mobile Computing Application</vt:lpstr>
      <vt:lpstr>PowerPoint Presentation</vt:lpstr>
      <vt:lpstr>PowerPoint Presentation</vt:lpstr>
      <vt:lpstr>MEDIA ACCESS CONTROL(MAC)</vt:lpstr>
      <vt:lpstr>MEDIA ACCESS CONTROL(MAC)</vt:lpstr>
      <vt:lpstr>MEDIA ACCESS CONTROL(MAC)</vt:lpstr>
      <vt:lpstr>  MAC Layer in the OSI Model  </vt:lpstr>
      <vt:lpstr>  MAC LAYER FUNCTIONS </vt:lpstr>
      <vt:lpstr>  MAC ADDRESS </vt:lpstr>
      <vt:lpstr>  A Taxonomy (classification) of MAC Protocols </vt:lpstr>
      <vt:lpstr>Classification of  wireless MAC protocols</vt:lpstr>
      <vt:lpstr>Circuit switching</vt:lpstr>
      <vt:lpstr>Packet switching</vt:lpstr>
      <vt:lpstr>packet switching</vt:lpstr>
      <vt:lpstr>  CIRCUIT SWITCHING </vt:lpstr>
      <vt:lpstr>packet switching</vt:lpstr>
      <vt:lpstr>Packet Switching</vt:lpstr>
      <vt:lpstr>Classification of  wireless MAC protocols</vt:lpstr>
      <vt:lpstr>  Fixed assignment schemes   </vt:lpstr>
      <vt:lpstr>Channel Partitioning MAC protocols</vt:lpstr>
      <vt:lpstr>Frequency Division Multiple Access (FDMA)</vt:lpstr>
      <vt:lpstr>PowerPoint Presentation</vt:lpstr>
      <vt:lpstr>Frequency Division Multiple Access (FDMA)</vt:lpstr>
      <vt:lpstr>FDMA</vt:lpstr>
      <vt:lpstr>Time Division Multiple Access (TDMA) </vt:lpstr>
      <vt:lpstr>Time-division multiplexing</vt:lpstr>
      <vt:lpstr>Code Division Multiple Access(CDMA)</vt:lpstr>
      <vt:lpstr>CDMA</vt:lpstr>
      <vt:lpstr>Classification of  wireless MAC protocols</vt:lpstr>
      <vt:lpstr>Random access MAC Schemes</vt:lpstr>
      <vt:lpstr>ALOHA</vt:lpstr>
      <vt:lpstr>Slotted ALOHA</vt:lpstr>
      <vt:lpstr>Carrier Sense Multiple Access CSMA</vt:lpstr>
      <vt:lpstr>Extension of CSMA</vt:lpstr>
      <vt:lpstr>CSMA/CD</vt:lpstr>
      <vt:lpstr>CSMA/CA</vt:lpstr>
      <vt:lpstr>Classification of wireless MAC protocols</vt:lpstr>
      <vt:lpstr>Reservation based schemes</vt:lpstr>
      <vt:lpstr>Contention-based protocol</vt:lpstr>
      <vt:lpstr>MACA Protocol</vt:lpstr>
      <vt:lpstr>MACA examples</vt:lpstr>
      <vt:lpstr>PowerPoint Presentation</vt:lpstr>
    </vt:vector>
  </TitlesOfParts>
  <Company>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Computing</dc:title>
  <dc:creator>Dr Gnanasekaran</dc:creator>
  <cp:lastModifiedBy>admin</cp:lastModifiedBy>
  <cp:revision>21</cp:revision>
  <dcterms:created xsi:type="dcterms:W3CDTF">2004-03-25T05:49:23Z</dcterms:created>
  <dcterms:modified xsi:type="dcterms:W3CDTF">2024-07-11T04:04:15Z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600866c9bdf04518ab92d794a9b192d4</vt:lpwstr>
  </property>
</Properties>
</file>